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 id="2147483675" r:id="rId2"/>
    <p:sldMasterId id="2147483686" r:id="rId3"/>
  </p:sldMasterIdLst>
  <p:notesMasterIdLst>
    <p:notesMasterId r:id="rId16"/>
  </p:notesMasterIdLst>
  <p:handoutMasterIdLst>
    <p:handoutMasterId r:id="rId17"/>
  </p:handoutMasterIdLst>
  <p:sldIdLst>
    <p:sldId id="256" r:id="rId4"/>
    <p:sldId id="257" r:id="rId5"/>
    <p:sldId id="263" r:id="rId6"/>
    <p:sldId id="264" r:id="rId7"/>
    <p:sldId id="258" r:id="rId8"/>
    <p:sldId id="265" r:id="rId9"/>
    <p:sldId id="259" r:id="rId10"/>
    <p:sldId id="267" r:id="rId11"/>
    <p:sldId id="268" r:id="rId12"/>
    <p:sldId id="266" r:id="rId13"/>
    <p:sldId id="260" r:id="rId14"/>
    <p:sldId id="262" r:id="rId15"/>
  </p:sldIdLst>
  <p:sldSz cx="12192000" cy="6858000"/>
  <p:notesSz cx="6858000" cy="9144000"/>
  <p:embeddedFontLst>
    <p:embeddedFont>
      <p:font typeface="Arboria Black" panose="00000A00000000000000" pitchFamily="2" charset="0"/>
      <p:bold r:id="rId18"/>
    </p:embeddedFont>
    <p:embeddedFont>
      <p:font typeface="Arboria Light" panose="00000400000000000000" pitchFamily="2" charset="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F7FC"/>
    <a:srgbClr val="841617"/>
    <a:srgbClr val="3232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580"/>
    <p:restoredTop sz="94700"/>
  </p:normalViewPr>
  <p:slideViewPr>
    <p:cSldViewPr snapToGrid="0">
      <p:cViewPr varScale="1">
        <p:scale>
          <a:sx n="92" d="100"/>
          <a:sy n="92" d="100"/>
        </p:scale>
        <p:origin x="438" y="84"/>
      </p:cViewPr>
      <p:guideLst/>
    </p:cSldViewPr>
  </p:slideViewPr>
  <p:notesTextViewPr>
    <p:cViewPr>
      <p:scale>
        <a:sx n="1" d="1"/>
        <a:sy n="1" d="1"/>
      </p:scale>
      <p:origin x="0" y="0"/>
    </p:cViewPr>
  </p:notesTextViewPr>
  <p:notesViewPr>
    <p:cSldViewPr snapToGrid="0">
      <p:cViewPr varScale="1">
        <p:scale>
          <a:sx n="191" d="100"/>
          <a:sy n="191" d="100"/>
        </p:scale>
        <p:origin x="671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font" Target="fonts/font1.fntdata"/><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font" Target="fonts/font2.fntdata"/><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1594D97-2CD7-CEF5-F4B9-A5AECA521F0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8CB1647-C010-FD3D-3238-FD689F16DC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921BC88-ADED-394E-8280-AB2AE3D7D9D4}" type="datetimeFigureOut">
              <a:rPr lang="en-US" smtClean="0"/>
              <a:t>5/6/2026</a:t>
            </a:fld>
            <a:endParaRPr lang="en-US"/>
          </a:p>
        </p:txBody>
      </p:sp>
      <p:sp>
        <p:nvSpPr>
          <p:cNvPr id="4" name="Footer Placeholder 3">
            <a:extLst>
              <a:ext uri="{FF2B5EF4-FFF2-40B4-BE49-F238E27FC236}">
                <a16:creationId xmlns:a16="http://schemas.microsoft.com/office/drawing/2014/main" id="{75D7ED49-AE7E-C784-3EA3-952B5A9EE0D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798DC99-DB58-44F1-DDFB-A3DA3194D85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935A19-B662-384F-AE16-BC26C2D5F3D6}" type="slidenum">
              <a:rPr lang="en-US" smtClean="0"/>
              <a:t>‹#›</a:t>
            </a:fld>
            <a:endParaRPr lang="en-US"/>
          </a:p>
        </p:txBody>
      </p:sp>
    </p:spTree>
    <p:extLst>
      <p:ext uri="{BB962C8B-B14F-4D97-AF65-F5344CB8AC3E}">
        <p14:creationId xmlns:p14="http://schemas.microsoft.com/office/powerpoint/2010/main" val="12442386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3D4EAB-2E6E-9447-B696-9F284A937F9D}" type="datetimeFigureOut">
              <a:rPr lang="en-US" smtClean="0"/>
              <a:t>5/6/2026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CFC156-210C-6842-BBA9-CADA91C4999B}" type="slidenum">
              <a:rPr lang="en-US" smtClean="0"/>
              <a:t>‹#›</a:t>
            </a:fld>
            <a:endParaRPr lang="en-US"/>
          </a:p>
        </p:txBody>
      </p:sp>
    </p:spTree>
    <p:extLst>
      <p:ext uri="{BB962C8B-B14F-4D97-AF65-F5344CB8AC3E}">
        <p14:creationId xmlns:p14="http://schemas.microsoft.com/office/powerpoint/2010/main" val="3304876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CFC156-210C-6842-BBA9-CADA91C4999B}" type="slidenum">
              <a:rPr lang="en-US" smtClean="0"/>
              <a:t>1</a:t>
            </a:fld>
            <a:endParaRPr lang="en-US"/>
          </a:p>
        </p:txBody>
      </p:sp>
    </p:spTree>
    <p:extLst>
      <p:ext uri="{BB962C8B-B14F-4D97-AF65-F5344CB8AC3E}">
        <p14:creationId xmlns:p14="http://schemas.microsoft.com/office/powerpoint/2010/main" val="3004811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3E52A-3559-7EE4-4B01-67C09F3DBD7A}"/>
              </a:ext>
            </a:extLst>
          </p:cNvPr>
          <p:cNvSpPr>
            <a:spLocks noGrp="1"/>
          </p:cNvSpPr>
          <p:nvPr>
            <p:ph type="ctrTitle"/>
          </p:nvPr>
        </p:nvSpPr>
        <p:spPr>
          <a:xfrm>
            <a:off x="1462724" y="1122363"/>
            <a:ext cx="9144000" cy="2196865"/>
          </a:xfrm>
        </p:spPr>
        <p:txBody>
          <a:bodyPr lIns="0" tIns="0" rIns="0" bIns="0" anchor="b">
            <a:noAutofit/>
          </a:bodyPr>
          <a:lstStyle>
            <a:lvl1pPr algn="ctr">
              <a:defRPr lang="en-US" sz="5400" dirty="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62CB6ED-AB61-1BA6-94D4-A8374937D349}"/>
              </a:ext>
            </a:extLst>
          </p:cNvPr>
          <p:cNvSpPr>
            <a:spLocks noGrp="1"/>
          </p:cNvSpPr>
          <p:nvPr>
            <p:ph type="subTitle" idx="1"/>
          </p:nvPr>
        </p:nvSpPr>
        <p:spPr>
          <a:xfrm>
            <a:off x="1462724" y="3319228"/>
            <a:ext cx="9144000" cy="1655762"/>
          </a:xfrm>
        </p:spPr>
        <p:txBody>
          <a:bodyPr lIns="0" tIns="0" rIns="0" bIns="0">
            <a:normAutofit/>
          </a:bodyPr>
          <a:lstStyle>
            <a:lvl1pPr marL="0" indent="0" algn="ctr">
              <a:buNone/>
              <a:defRPr sz="3200" b="1" i="0" cap="all" baseline="0">
                <a:latin typeface="Arboria Black" panose="02000000000000000000"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Text Placeholder 4">
            <a:extLst>
              <a:ext uri="{FF2B5EF4-FFF2-40B4-BE49-F238E27FC236}">
                <a16:creationId xmlns:a16="http://schemas.microsoft.com/office/drawing/2014/main" id="{EA0120B3-769F-BB9D-BA94-946B7E6EE1F2}"/>
              </a:ext>
            </a:extLst>
          </p:cNvPr>
          <p:cNvSpPr>
            <a:spLocks noGrp="1"/>
          </p:cNvSpPr>
          <p:nvPr>
            <p:ph type="body" sz="quarter" idx="10"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C9BC492B-84C5-EF2A-9916-0F8A640CFB7F}"/>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9267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Left) with 2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6518049" y="1240968"/>
            <a:ext cx="3932237" cy="555171"/>
          </a:xfrm>
        </p:spPr>
        <p:txBody>
          <a:bodyPr anchor="b"/>
          <a:lstStyle>
            <a:lvl1pPr algn="r">
              <a:defRPr lang="en-US" sz="2800" dirty="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1837189" y="1240968"/>
            <a:ext cx="4572000" cy="2119846"/>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6518048" y="1796139"/>
            <a:ext cx="3932237" cy="1564675"/>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Text Placeholder 3">
            <a:extLst>
              <a:ext uri="{FF2B5EF4-FFF2-40B4-BE49-F238E27FC236}">
                <a16:creationId xmlns:a16="http://schemas.microsoft.com/office/drawing/2014/main" id="{26EC1355-1B4B-5796-4953-098411F62B6B}"/>
              </a:ext>
            </a:extLst>
          </p:cNvPr>
          <p:cNvSpPr>
            <a:spLocks noGrp="1"/>
          </p:cNvSpPr>
          <p:nvPr>
            <p:ph type="body" sz="half" idx="10"/>
          </p:nvPr>
        </p:nvSpPr>
        <p:spPr>
          <a:xfrm>
            <a:off x="1837189" y="3434022"/>
            <a:ext cx="8613097" cy="1564675"/>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Text Placeholder 4">
            <a:extLst>
              <a:ext uri="{FF2B5EF4-FFF2-40B4-BE49-F238E27FC236}">
                <a16:creationId xmlns:a16="http://schemas.microsoft.com/office/drawing/2014/main" id="{8CAAF4D6-565C-7702-B642-4C3AD6241CA4}"/>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7" name="Straight Connector 6">
            <a:extLst>
              <a:ext uri="{FF2B5EF4-FFF2-40B4-BE49-F238E27FC236}">
                <a16:creationId xmlns:a16="http://schemas.microsoft.com/office/drawing/2014/main" id="{A4910F57-62B3-00D6-434E-7DFF140A3803}"/>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4834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3E52A-3559-7EE4-4B01-67C09F3DBD7A}"/>
              </a:ext>
            </a:extLst>
          </p:cNvPr>
          <p:cNvSpPr>
            <a:spLocks noGrp="1"/>
          </p:cNvSpPr>
          <p:nvPr>
            <p:ph type="ctrTitle"/>
          </p:nvPr>
        </p:nvSpPr>
        <p:spPr>
          <a:xfrm>
            <a:off x="1462724" y="1122363"/>
            <a:ext cx="9144000" cy="2196865"/>
          </a:xfrm>
        </p:spPr>
        <p:txBody>
          <a:bodyPr lIns="0" tIns="0" rIns="0" bIns="0" anchor="b">
            <a:noAutofit/>
          </a:bodyPr>
          <a:lstStyle>
            <a:lvl1pPr algn="ctr">
              <a:defRPr lang="en-US" sz="5400" dirty="0"/>
            </a:lvl1pPr>
          </a:lstStyle>
          <a:p>
            <a:r>
              <a:rPr lang="en-US" dirty="0"/>
              <a:t>Click to edit Master title style</a:t>
            </a:r>
          </a:p>
        </p:txBody>
      </p:sp>
      <p:sp>
        <p:nvSpPr>
          <p:cNvPr id="3" name="Subtitle 2">
            <a:extLst>
              <a:ext uri="{FF2B5EF4-FFF2-40B4-BE49-F238E27FC236}">
                <a16:creationId xmlns:a16="http://schemas.microsoft.com/office/drawing/2014/main" id="{662CB6ED-AB61-1BA6-94D4-A8374937D349}"/>
              </a:ext>
            </a:extLst>
          </p:cNvPr>
          <p:cNvSpPr>
            <a:spLocks noGrp="1"/>
          </p:cNvSpPr>
          <p:nvPr>
            <p:ph type="subTitle" idx="1"/>
          </p:nvPr>
        </p:nvSpPr>
        <p:spPr>
          <a:xfrm>
            <a:off x="1462724" y="3319228"/>
            <a:ext cx="9144000" cy="1655762"/>
          </a:xfrm>
        </p:spPr>
        <p:txBody>
          <a:bodyPr lIns="0" tIns="0" rIns="0" bIns="0">
            <a:normAutofit/>
          </a:bodyPr>
          <a:lstStyle>
            <a:lvl1pPr marL="0" indent="0" algn="ctr">
              <a:buNone/>
              <a:defRPr sz="3200" b="1" i="0" cap="all" baseline="0">
                <a:latin typeface="Arboria Black" panose="02000000000000000000"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Text Placeholder 4">
            <a:extLst>
              <a:ext uri="{FF2B5EF4-FFF2-40B4-BE49-F238E27FC236}">
                <a16:creationId xmlns:a16="http://schemas.microsoft.com/office/drawing/2014/main" id="{1F02A43E-DADF-62E4-9738-9D46C00EC4D3}"/>
              </a:ext>
            </a:extLst>
          </p:cNvPr>
          <p:cNvSpPr>
            <a:spLocks noGrp="1"/>
          </p:cNvSpPr>
          <p:nvPr>
            <p:ph type="body" sz="quarter" idx="10"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5" name="Straight Connector 4">
            <a:extLst>
              <a:ext uri="{FF2B5EF4-FFF2-40B4-BE49-F238E27FC236}">
                <a16:creationId xmlns:a16="http://schemas.microsoft.com/office/drawing/2014/main" id="{F4BFF6D8-2357-E6A7-1BF8-9D4A6508EA00}"/>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2345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DEB5-86AC-5652-C553-2F914BE23F41}"/>
              </a:ext>
            </a:extLst>
          </p:cNvPr>
          <p:cNvSpPr>
            <a:spLocks noGrp="1"/>
          </p:cNvSpPr>
          <p:nvPr>
            <p:ph type="title"/>
          </p:nvPr>
        </p:nvSpPr>
        <p:spPr/>
        <p:txBody>
          <a:bodyPr>
            <a:noAutofit/>
          </a:bodyPr>
          <a:lstStyle>
            <a:lvl1pPr>
              <a:defRPr lang="en-US" dirty="0"/>
            </a:lvl1pPr>
          </a:lstStyle>
          <a:p>
            <a:r>
              <a:rPr lang="en-US" dirty="0"/>
              <a:t>Click to edit Master title style</a:t>
            </a:r>
          </a:p>
        </p:txBody>
      </p:sp>
      <p:sp>
        <p:nvSpPr>
          <p:cNvPr id="3" name="Content Placeholder 2">
            <a:extLst>
              <a:ext uri="{FF2B5EF4-FFF2-40B4-BE49-F238E27FC236}">
                <a16:creationId xmlns:a16="http://schemas.microsoft.com/office/drawing/2014/main" id="{AD1C319C-EC25-5D7C-AFB1-D0978583AE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a:extLst>
              <a:ext uri="{FF2B5EF4-FFF2-40B4-BE49-F238E27FC236}">
                <a16:creationId xmlns:a16="http://schemas.microsoft.com/office/drawing/2014/main" id="{029E7813-91E3-C742-6F9F-BBD38327E584}"/>
              </a:ext>
            </a:extLst>
          </p:cNvPr>
          <p:cNvSpPr/>
          <p:nvPr userDrawn="1"/>
        </p:nvSpPr>
        <p:spPr>
          <a:xfrm rot="10800000">
            <a:off x="927380" y="1371296"/>
            <a:ext cx="1143000" cy="91440"/>
          </a:xfrm>
          <a:custGeom>
            <a:avLst/>
            <a:gdLst>
              <a:gd name="connsiteX0" fmla="*/ 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0 w 914400"/>
              <a:gd name="connsiteY4" fmla="*/ 0 h 228600"/>
              <a:gd name="connsiteX0" fmla="*/ 29845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298450 w 914400"/>
              <a:gd name="connsiteY4" fmla="*/ 0 h 228600"/>
              <a:gd name="connsiteX0" fmla="*/ 78994 w 914400"/>
              <a:gd name="connsiteY0" fmla="*/ 36095 h 228600"/>
              <a:gd name="connsiteX1" fmla="*/ 914400 w 914400"/>
              <a:gd name="connsiteY1" fmla="*/ 0 h 228600"/>
              <a:gd name="connsiteX2" fmla="*/ 914400 w 914400"/>
              <a:gd name="connsiteY2" fmla="*/ 228600 h 228600"/>
              <a:gd name="connsiteX3" fmla="*/ 0 w 914400"/>
              <a:gd name="connsiteY3" fmla="*/ 228600 h 228600"/>
              <a:gd name="connsiteX4" fmla="*/ 78994 w 914400"/>
              <a:gd name="connsiteY4" fmla="*/ 36095 h 228600"/>
              <a:gd name="connsiteX0" fmla="*/ 76454 w 914400"/>
              <a:gd name="connsiteY0" fmla="*/ 4345 h 228600"/>
              <a:gd name="connsiteX1" fmla="*/ 914400 w 914400"/>
              <a:gd name="connsiteY1" fmla="*/ 0 h 228600"/>
              <a:gd name="connsiteX2" fmla="*/ 914400 w 914400"/>
              <a:gd name="connsiteY2" fmla="*/ 228600 h 228600"/>
              <a:gd name="connsiteX3" fmla="*/ 0 w 914400"/>
              <a:gd name="connsiteY3" fmla="*/ 228600 h 228600"/>
              <a:gd name="connsiteX4" fmla="*/ 76454 w 914400"/>
              <a:gd name="connsiteY4" fmla="*/ 4345 h 22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228600">
                <a:moveTo>
                  <a:pt x="76454" y="4345"/>
                </a:moveTo>
                <a:lnTo>
                  <a:pt x="914400" y="0"/>
                </a:lnTo>
                <a:lnTo>
                  <a:pt x="914400" y="228600"/>
                </a:lnTo>
                <a:lnTo>
                  <a:pt x="0" y="228600"/>
                </a:lnTo>
                <a:lnTo>
                  <a:pt x="76454" y="4345"/>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4">
            <a:extLst>
              <a:ext uri="{FF2B5EF4-FFF2-40B4-BE49-F238E27FC236}">
                <a16:creationId xmlns:a16="http://schemas.microsoft.com/office/drawing/2014/main" id="{2EF6A192-E2FF-5970-362D-A25F77DFD836}"/>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5" name="Straight Connector 4">
            <a:extLst>
              <a:ext uri="{FF2B5EF4-FFF2-40B4-BE49-F238E27FC236}">
                <a16:creationId xmlns:a16="http://schemas.microsoft.com/office/drawing/2014/main" id="{7A433789-5CD8-0DD6-340B-601FC8EE3663}"/>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2754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5A572-C774-32EA-0D96-D14AF6DC5201}"/>
              </a:ext>
            </a:extLst>
          </p:cNvPr>
          <p:cNvSpPr>
            <a:spLocks noGrp="1"/>
          </p:cNvSpPr>
          <p:nvPr>
            <p:ph type="title"/>
          </p:nvPr>
        </p:nvSpPr>
        <p:spPr>
          <a:xfrm>
            <a:off x="1066800" y="2329792"/>
            <a:ext cx="10058400" cy="2198416"/>
          </a:xfrm>
        </p:spPr>
        <p:txBody>
          <a:bodyPr anchor="ctr">
            <a:normAutofit/>
          </a:bodyPr>
          <a:lstStyle>
            <a:lvl1pPr algn="ctr">
              <a:defRPr lang="en-US"/>
            </a:lvl1pPr>
          </a:lstStyle>
          <a:p>
            <a:r>
              <a:rPr lang="en-US"/>
              <a:t>Click to edit Master title style</a:t>
            </a:r>
          </a:p>
        </p:txBody>
      </p:sp>
      <p:sp>
        <p:nvSpPr>
          <p:cNvPr id="3" name="Text Placeholder 4">
            <a:extLst>
              <a:ext uri="{FF2B5EF4-FFF2-40B4-BE49-F238E27FC236}">
                <a16:creationId xmlns:a16="http://schemas.microsoft.com/office/drawing/2014/main" id="{BE2F2681-27A7-053E-68D5-22922BF7C48E}"/>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4" name="Straight Connector 3">
            <a:extLst>
              <a:ext uri="{FF2B5EF4-FFF2-40B4-BE49-F238E27FC236}">
                <a16:creationId xmlns:a16="http://schemas.microsoft.com/office/drawing/2014/main" id="{C99FA57A-6401-1AC8-310B-84ED9D27E26D}"/>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36503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188A9-CA85-F250-3DE6-B376128F5516}"/>
              </a:ext>
            </a:extLst>
          </p:cNvPr>
          <p:cNvSpPr>
            <a:spLocks noGrp="1"/>
          </p:cNvSpPr>
          <p:nvPr>
            <p:ph type="title"/>
          </p:nvPr>
        </p:nvSpPr>
        <p:spPr>
          <a:xfrm>
            <a:off x="1484042" y="1014757"/>
            <a:ext cx="9223917" cy="845591"/>
          </a:xfrm>
        </p:spPr>
        <p:txBody>
          <a:bodyPr>
            <a:noAutofit/>
          </a:bodyPr>
          <a:lstStyle>
            <a:lvl1pPr algn="ctr">
              <a:defRPr lang="en-US" sz="4000" dirty="0"/>
            </a:lvl1pPr>
          </a:lstStyle>
          <a:p>
            <a:r>
              <a:rPr lang="en-US" dirty="0"/>
              <a:t>Click to edit Master title style</a:t>
            </a:r>
          </a:p>
        </p:txBody>
      </p:sp>
      <p:sp>
        <p:nvSpPr>
          <p:cNvPr id="3" name="Content Placeholder 2">
            <a:extLst>
              <a:ext uri="{FF2B5EF4-FFF2-40B4-BE49-F238E27FC236}">
                <a16:creationId xmlns:a16="http://schemas.microsoft.com/office/drawing/2014/main" id="{51E9BD89-3D22-1223-6140-3B19D03955C0}"/>
              </a:ext>
            </a:extLst>
          </p:cNvPr>
          <p:cNvSpPr>
            <a:spLocks noGrp="1"/>
          </p:cNvSpPr>
          <p:nvPr>
            <p:ph sz="half" idx="1"/>
          </p:nvPr>
        </p:nvSpPr>
        <p:spPr>
          <a:xfrm>
            <a:off x="1484042" y="1984917"/>
            <a:ext cx="4535758" cy="35572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8F4358-C4FE-BFF5-72B6-A83620A099E4}"/>
              </a:ext>
            </a:extLst>
          </p:cNvPr>
          <p:cNvSpPr>
            <a:spLocks noGrp="1"/>
          </p:cNvSpPr>
          <p:nvPr>
            <p:ph sz="half" idx="2"/>
          </p:nvPr>
        </p:nvSpPr>
        <p:spPr>
          <a:xfrm>
            <a:off x="6172200" y="1984917"/>
            <a:ext cx="4535758" cy="3557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D07CBF6-8113-C5CD-814E-1A724F3D7878}"/>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B2A15D67-B460-907D-5254-197D0B2178B6}"/>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67015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Righ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1837190" y="1240968"/>
            <a:ext cx="3932237" cy="555171"/>
          </a:xfrm>
        </p:spPr>
        <p:txBody>
          <a:bodyPr anchor="b"/>
          <a:lstStyle>
            <a:lvl1pPr algn="r">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5878287" y="1240968"/>
            <a:ext cx="4572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1837189" y="1796139"/>
            <a:ext cx="3932237" cy="3559629"/>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ext Placeholder 4">
            <a:extLst>
              <a:ext uri="{FF2B5EF4-FFF2-40B4-BE49-F238E27FC236}">
                <a16:creationId xmlns:a16="http://schemas.microsoft.com/office/drawing/2014/main" id="{6F3D1E4C-78A8-D006-5F87-68CEC1F2CBDA}"/>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554D8BE4-D5C9-531B-1B15-EA2B63989DA6}"/>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53341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Collag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1837190" y="1240968"/>
            <a:ext cx="3932237" cy="555171"/>
          </a:xfrm>
        </p:spPr>
        <p:txBody>
          <a:bodyPr anchor="b"/>
          <a:lstStyle>
            <a:lvl1pPr algn="r">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8164286" y="1240968"/>
            <a:ext cx="2286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1837189" y="1796139"/>
            <a:ext cx="3932237" cy="3559629"/>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Picture Placeholder 2">
            <a:extLst>
              <a:ext uri="{FF2B5EF4-FFF2-40B4-BE49-F238E27FC236}">
                <a16:creationId xmlns:a16="http://schemas.microsoft.com/office/drawing/2014/main" id="{B8DAF2CB-D4B6-3D9C-4948-7C988C897D91}"/>
              </a:ext>
            </a:extLst>
          </p:cNvPr>
          <p:cNvSpPr>
            <a:spLocks noGrp="1"/>
          </p:cNvSpPr>
          <p:nvPr>
            <p:ph type="pic" idx="10"/>
          </p:nvPr>
        </p:nvSpPr>
        <p:spPr>
          <a:xfrm>
            <a:off x="5883309" y="1240968"/>
            <a:ext cx="2220685" cy="2039819"/>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6" name="Picture Placeholder 2">
            <a:extLst>
              <a:ext uri="{FF2B5EF4-FFF2-40B4-BE49-F238E27FC236}">
                <a16:creationId xmlns:a16="http://schemas.microsoft.com/office/drawing/2014/main" id="{F5B86CB9-31F7-3D17-D391-2D6B05C51134}"/>
              </a:ext>
            </a:extLst>
          </p:cNvPr>
          <p:cNvSpPr>
            <a:spLocks noGrp="1"/>
          </p:cNvSpPr>
          <p:nvPr>
            <p:ph type="pic" idx="11"/>
          </p:nvPr>
        </p:nvSpPr>
        <p:spPr>
          <a:xfrm>
            <a:off x="5883309" y="3351124"/>
            <a:ext cx="2220685" cy="1997527"/>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7" name="Text Placeholder 4">
            <a:extLst>
              <a:ext uri="{FF2B5EF4-FFF2-40B4-BE49-F238E27FC236}">
                <a16:creationId xmlns:a16="http://schemas.microsoft.com/office/drawing/2014/main" id="{B1E3EAFF-87D6-0602-149B-3C573D489C88}"/>
              </a:ext>
            </a:extLst>
          </p:cNvPr>
          <p:cNvSpPr>
            <a:spLocks noGrp="1"/>
          </p:cNvSpPr>
          <p:nvPr>
            <p:ph type="body" sz="quarter" idx="13"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8" name="Straight Connector 7">
            <a:extLst>
              <a:ext uri="{FF2B5EF4-FFF2-40B4-BE49-F238E27FC236}">
                <a16:creationId xmlns:a16="http://schemas.microsoft.com/office/drawing/2014/main" id="{EEDAB696-6E29-4AF2-3E05-00B70D985C42}"/>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3583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Right) with 2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1837190" y="1240968"/>
            <a:ext cx="3932237" cy="555171"/>
          </a:xfrm>
        </p:spPr>
        <p:txBody>
          <a:bodyPr anchor="b"/>
          <a:lstStyle>
            <a:lvl1pPr algn="r">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5878287" y="1240968"/>
            <a:ext cx="4572000" cy="2119846"/>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1837189" y="1796139"/>
            <a:ext cx="3932237" cy="1564675"/>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ext Placeholder 3">
            <a:extLst>
              <a:ext uri="{FF2B5EF4-FFF2-40B4-BE49-F238E27FC236}">
                <a16:creationId xmlns:a16="http://schemas.microsoft.com/office/drawing/2014/main" id="{26EC1355-1B4B-5796-4953-098411F62B6B}"/>
              </a:ext>
            </a:extLst>
          </p:cNvPr>
          <p:cNvSpPr>
            <a:spLocks noGrp="1"/>
          </p:cNvSpPr>
          <p:nvPr>
            <p:ph type="body" sz="half" idx="10"/>
          </p:nvPr>
        </p:nvSpPr>
        <p:spPr>
          <a:xfrm>
            <a:off x="1837189" y="3434022"/>
            <a:ext cx="8613097" cy="1564675"/>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Text Placeholder 4">
            <a:extLst>
              <a:ext uri="{FF2B5EF4-FFF2-40B4-BE49-F238E27FC236}">
                <a16:creationId xmlns:a16="http://schemas.microsoft.com/office/drawing/2014/main" id="{F92031F5-C3E5-300A-E1B1-8F53A3588F55}"/>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7" name="Straight Connector 6">
            <a:extLst>
              <a:ext uri="{FF2B5EF4-FFF2-40B4-BE49-F238E27FC236}">
                <a16:creationId xmlns:a16="http://schemas.microsoft.com/office/drawing/2014/main" id="{C322B655-AB3E-83F4-AE83-15455EE4DD57}"/>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71049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Lef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6395774" y="1240968"/>
            <a:ext cx="3932237" cy="555171"/>
          </a:xfrm>
        </p:spPr>
        <p:txBody>
          <a:bodyPr anchor="b"/>
          <a:lstStyle>
            <a:lvl1pPr algn="l">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1713240" y="1240968"/>
            <a:ext cx="4572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6395773" y="1796139"/>
            <a:ext cx="3932237" cy="355962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Text Placeholder 4">
            <a:extLst>
              <a:ext uri="{FF2B5EF4-FFF2-40B4-BE49-F238E27FC236}">
                <a16:creationId xmlns:a16="http://schemas.microsoft.com/office/drawing/2014/main" id="{9BF04C22-BD42-8564-939B-0F5AD84B3403}"/>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55FC8C72-09A2-935D-7203-C4F636404A81}"/>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50010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Collage (Left)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3992566" y="1240968"/>
            <a:ext cx="2286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5" name="Picture Placeholder 2">
            <a:extLst>
              <a:ext uri="{FF2B5EF4-FFF2-40B4-BE49-F238E27FC236}">
                <a16:creationId xmlns:a16="http://schemas.microsoft.com/office/drawing/2014/main" id="{B8DAF2CB-D4B6-3D9C-4948-7C988C897D91}"/>
              </a:ext>
            </a:extLst>
          </p:cNvPr>
          <p:cNvSpPr>
            <a:spLocks noGrp="1"/>
          </p:cNvSpPr>
          <p:nvPr>
            <p:ph type="pic" idx="10"/>
          </p:nvPr>
        </p:nvSpPr>
        <p:spPr>
          <a:xfrm>
            <a:off x="1711589" y="1240968"/>
            <a:ext cx="2220685" cy="2039819"/>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6" name="Picture Placeholder 2">
            <a:extLst>
              <a:ext uri="{FF2B5EF4-FFF2-40B4-BE49-F238E27FC236}">
                <a16:creationId xmlns:a16="http://schemas.microsoft.com/office/drawing/2014/main" id="{F5B86CB9-31F7-3D17-D391-2D6B05C51134}"/>
              </a:ext>
            </a:extLst>
          </p:cNvPr>
          <p:cNvSpPr>
            <a:spLocks noGrp="1"/>
          </p:cNvSpPr>
          <p:nvPr>
            <p:ph type="pic" idx="11"/>
          </p:nvPr>
        </p:nvSpPr>
        <p:spPr>
          <a:xfrm>
            <a:off x="1711589" y="3351124"/>
            <a:ext cx="2220685" cy="1997527"/>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6379049" y="1240968"/>
            <a:ext cx="3932237" cy="555171"/>
          </a:xfrm>
        </p:spPr>
        <p:txBody>
          <a:bodyPr anchor="b"/>
          <a:lstStyle>
            <a:lvl1pPr algn="l">
              <a:defRPr lang="en-US" sz="2800" dirty="0"/>
            </a:lvl1pPr>
          </a:lstStyle>
          <a:p>
            <a:r>
              <a:rPr lang="en-US" dirty="0"/>
              <a:t>Click to edit Master title style</a:t>
            </a:r>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6379048" y="1796139"/>
            <a:ext cx="3932237" cy="355962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Text Placeholder 4">
            <a:extLst>
              <a:ext uri="{FF2B5EF4-FFF2-40B4-BE49-F238E27FC236}">
                <a16:creationId xmlns:a16="http://schemas.microsoft.com/office/drawing/2014/main" id="{C924DAF5-E878-5B08-3D19-DEEE068AE1E1}"/>
              </a:ext>
            </a:extLst>
          </p:cNvPr>
          <p:cNvSpPr>
            <a:spLocks noGrp="1"/>
          </p:cNvSpPr>
          <p:nvPr>
            <p:ph type="body" sz="quarter" idx="13"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8" name="Straight Connector 7">
            <a:extLst>
              <a:ext uri="{FF2B5EF4-FFF2-40B4-BE49-F238E27FC236}">
                <a16:creationId xmlns:a16="http://schemas.microsoft.com/office/drawing/2014/main" id="{2D629C52-11B6-AEC9-FF9B-0990A8AE57B6}"/>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2297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DEB5-86AC-5652-C553-2F914BE23F41}"/>
              </a:ext>
            </a:extLst>
          </p:cNvPr>
          <p:cNvSpPr>
            <a:spLocks noGrp="1"/>
          </p:cNvSpPr>
          <p:nvPr>
            <p:ph type="title"/>
          </p:nvPr>
        </p:nvSpPr>
        <p:spPr/>
        <p:txBody>
          <a:bodyPr>
            <a:noAutofit/>
          </a:bodyPr>
          <a:lstStyle>
            <a:lvl1pPr>
              <a:defRPr lang="en-US"/>
            </a:lvl1pPr>
          </a:lstStyle>
          <a:p>
            <a:r>
              <a:rPr lang="en-US"/>
              <a:t>Click to edit Master title style</a:t>
            </a:r>
          </a:p>
        </p:txBody>
      </p:sp>
      <p:sp>
        <p:nvSpPr>
          <p:cNvPr id="3" name="Content Placeholder 2">
            <a:extLst>
              <a:ext uri="{FF2B5EF4-FFF2-40B4-BE49-F238E27FC236}">
                <a16:creationId xmlns:a16="http://schemas.microsoft.com/office/drawing/2014/main" id="{AD1C319C-EC25-5D7C-AFB1-D0978583AEE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a:extLst>
              <a:ext uri="{FF2B5EF4-FFF2-40B4-BE49-F238E27FC236}">
                <a16:creationId xmlns:a16="http://schemas.microsoft.com/office/drawing/2014/main" id="{029E7813-91E3-C742-6F9F-BBD38327E584}"/>
              </a:ext>
            </a:extLst>
          </p:cNvPr>
          <p:cNvSpPr/>
          <p:nvPr userDrawn="1"/>
        </p:nvSpPr>
        <p:spPr>
          <a:xfrm rot="10800000">
            <a:off x="927380" y="1371296"/>
            <a:ext cx="1143000" cy="91440"/>
          </a:xfrm>
          <a:custGeom>
            <a:avLst/>
            <a:gdLst>
              <a:gd name="connsiteX0" fmla="*/ 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0 w 914400"/>
              <a:gd name="connsiteY4" fmla="*/ 0 h 228600"/>
              <a:gd name="connsiteX0" fmla="*/ 29845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298450 w 914400"/>
              <a:gd name="connsiteY4" fmla="*/ 0 h 228600"/>
              <a:gd name="connsiteX0" fmla="*/ 78994 w 914400"/>
              <a:gd name="connsiteY0" fmla="*/ 36095 h 228600"/>
              <a:gd name="connsiteX1" fmla="*/ 914400 w 914400"/>
              <a:gd name="connsiteY1" fmla="*/ 0 h 228600"/>
              <a:gd name="connsiteX2" fmla="*/ 914400 w 914400"/>
              <a:gd name="connsiteY2" fmla="*/ 228600 h 228600"/>
              <a:gd name="connsiteX3" fmla="*/ 0 w 914400"/>
              <a:gd name="connsiteY3" fmla="*/ 228600 h 228600"/>
              <a:gd name="connsiteX4" fmla="*/ 78994 w 914400"/>
              <a:gd name="connsiteY4" fmla="*/ 36095 h 228600"/>
              <a:gd name="connsiteX0" fmla="*/ 76454 w 914400"/>
              <a:gd name="connsiteY0" fmla="*/ 4345 h 228600"/>
              <a:gd name="connsiteX1" fmla="*/ 914400 w 914400"/>
              <a:gd name="connsiteY1" fmla="*/ 0 h 228600"/>
              <a:gd name="connsiteX2" fmla="*/ 914400 w 914400"/>
              <a:gd name="connsiteY2" fmla="*/ 228600 h 228600"/>
              <a:gd name="connsiteX3" fmla="*/ 0 w 914400"/>
              <a:gd name="connsiteY3" fmla="*/ 228600 h 228600"/>
              <a:gd name="connsiteX4" fmla="*/ 76454 w 914400"/>
              <a:gd name="connsiteY4" fmla="*/ 4345 h 22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228600">
                <a:moveTo>
                  <a:pt x="76454" y="4345"/>
                </a:moveTo>
                <a:lnTo>
                  <a:pt x="914400" y="0"/>
                </a:lnTo>
                <a:lnTo>
                  <a:pt x="914400" y="228600"/>
                </a:lnTo>
                <a:lnTo>
                  <a:pt x="0" y="228600"/>
                </a:lnTo>
                <a:lnTo>
                  <a:pt x="76454" y="4345"/>
                </a:lnTo>
                <a:close/>
              </a:path>
            </a:pathLst>
          </a:custGeom>
          <a:solidFill>
            <a:srgbClr val="8416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4">
            <a:extLst>
              <a:ext uri="{FF2B5EF4-FFF2-40B4-BE49-F238E27FC236}">
                <a16:creationId xmlns:a16="http://schemas.microsoft.com/office/drawing/2014/main" id="{859AA012-7A01-22FD-7BD1-A7B4921D883D}"/>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5" name="Straight Connector 4">
            <a:extLst>
              <a:ext uri="{FF2B5EF4-FFF2-40B4-BE49-F238E27FC236}">
                <a16:creationId xmlns:a16="http://schemas.microsoft.com/office/drawing/2014/main" id="{B824EEA6-C873-90FC-E451-4C1E65F2CE9E}"/>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76988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Left) with 2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6518049" y="1240968"/>
            <a:ext cx="3932237" cy="555171"/>
          </a:xfrm>
        </p:spPr>
        <p:txBody>
          <a:bodyPr anchor="b"/>
          <a:lstStyle>
            <a:lvl1pPr algn="r">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1837189" y="1240968"/>
            <a:ext cx="4572000" cy="2119846"/>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6518048" y="1796139"/>
            <a:ext cx="3932237" cy="1564675"/>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ext Placeholder 3">
            <a:extLst>
              <a:ext uri="{FF2B5EF4-FFF2-40B4-BE49-F238E27FC236}">
                <a16:creationId xmlns:a16="http://schemas.microsoft.com/office/drawing/2014/main" id="{26EC1355-1B4B-5796-4953-098411F62B6B}"/>
              </a:ext>
            </a:extLst>
          </p:cNvPr>
          <p:cNvSpPr>
            <a:spLocks noGrp="1"/>
          </p:cNvSpPr>
          <p:nvPr>
            <p:ph type="body" sz="half" idx="10"/>
          </p:nvPr>
        </p:nvSpPr>
        <p:spPr>
          <a:xfrm>
            <a:off x="1837189" y="3434022"/>
            <a:ext cx="8613097" cy="1564675"/>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Text Placeholder 4">
            <a:extLst>
              <a:ext uri="{FF2B5EF4-FFF2-40B4-BE49-F238E27FC236}">
                <a16:creationId xmlns:a16="http://schemas.microsoft.com/office/drawing/2014/main" id="{74DD061A-A5D2-006D-E244-50E9407A607F}"/>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chemeClr val="bg1"/>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7" name="Straight Connector 6">
            <a:extLst>
              <a:ext uri="{FF2B5EF4-FFF2-40B4-BE49-F238E27FC236}">
                <a16:creationId xmlns:a16="http://schemas.microsoft.com/office/drawing/2014/main" id="{C6F30C36-AC9B-3D5F-A2BA-E789726A30CB}"/>
              </a:ext>
            </a:extLst>
          </p:cNvPr>
          <p:cNvCxnSpPr>
            <a:cxnSpLocks/>
          </p:cNvCxnSpPr>
          <p:nvPr userDrawn="1"/>
        </p:nvCxnSpPr>
        <p:spPr>
          <a:xfrm rot="5400000" flipH="1">
            <a:off x="2623769" y="6546752"/>
            <a:ext cx="27432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0733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3E52A-3559-7EE4-4B01-67C09F3DBD7A}"/>
              </a:ext>
            </a:extLst>
          </p:cNvPr>
          <p:cNvSpPr>
            <a:spLocks noGrp="1"/>
          </p:cNvSpPr>
          <p:nvPr>
            <p:ph type="ctrTitle"/>
          </p:nvPr>
        </p:nvSpPr>
        <p:spPr>
          <a:xfrm>
            <a:off x="1462724" y="1122363"/>
            <a:ext cx="9144000" cy="2196865"/>
          </a:xfrm>
        </p:spPr>
        <p:txBody>
          <a:bodyPr lIns="0" tIns="0" rIns="0" bIns="0" anchor="b">
            <a:noAutofit/>
          </a:bodyPr>
          <a:lstStyle>
            <a:lvl1pPr algn="ctr">
              <a:defRPr lang="en-US" sz="5400" dirty="0"/>
            </a:lvl1pPr>
          </a:lstStyle>
          <a:p>
            <a:r>
              <a:rPr lang="en-US" dirty="0"/>
              <a:t>Click to edit Master title style</a:t>
            </a:r>
          </a:p>
        </p:txBody>
      </p:sp>
      <p:sp>
        <p:nvSpPr>
          <p:cNvPr id="3" name="Subtitle 2">
            <a:extLst>
              <a:ext uri="{FF2B5EF4-FFF2-40B4-BE49-F238E27FC236}">
                <a16:creationId xmlns:a16="http://schemas.microsoft.com/office/drawing/2014/main" id="{662CB6ED-AB61-1BA6-94D4-A8374937D349}"/>
              </a:ext>
            </a:extLst>
          </p:cNvPr>
          <p:cNvSpPr>
            <a:spLocks noGrp="1"/>
          </p:cNvSpPr>
          <p:nvPr>
            <p:ph type="subTitle" idx="1"/>
          </p:nvPr>
        </p:nvSpPr>
        <p:spPr>
          <a:xfrm>
            <a:off x="1462724" y="3319228"/>
            <a:ext cx="9144000" cy="1655762"/>
          </a:xfrm>
        </p:spPr>
        <p:txBody>
          <a:bodyPr lIns="0" tIns="0" rIns="0" bIns="0">
            <a:normAutofit/>
          </a:bodyPr>
          <a:lstStyle>
            <a:lvl1pPr marL="0" indent="0" algn="ctr">
              <a:buNone/>
              <a:defRPr sz="3200" b="1" i="0" cap="all" baseline="0">
                <a:latin typeface="Arboria Black" panose="02000000000000000000"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Text Placeholder 4">
            <a:extLst>
              <a:ext uri="{FF2B5EF4-FFF2-40B4-BE49-F238E27FC236}">
                <a16:creationId xmlns:a16="http://schemas.microsoft.com/office/drawing/2014/main" id="{6463AF7F-78D8-D357-6016-1972320F1D03}"/>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5" name="Straight Connector 4">
            <a:extLst>
              <a:ext uri="{FF2B5EF4-FFF2-40B4-BE49-F238E27FC236}">
                <a16:creationId xmlns:a16="http://schemas.microsoft.com/office/drawing/2014/main" id="{044CA233-CE93-DDD2-8BD4-488947B57B1C}"/>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22558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DEB5-86AC-5652-C553-2F914BE23F41}"/>
              </a:ext>
            </a:extLst>
          </p:cNvPr>
          <p:cNvSpPr>
            <a:spLocks noGrp="1"/>
          </p:cNvSpPr>
          <p:nvPr>
            <p:ph type="title"/>
          </p:nvPr>
        </p:nvSpPr>
        <p:spPr/>
        <p:txBody>
          <a:bodyPr>
            <a:noAutofit/>
          </a:bodyPr>
          <a:lstStyle>
            <a:lvl1pPr>
              <a:defRPr lang="en-US"/>
            </a:lvl1pPr>
          </a:lstStyle>
          <a:p>
            <a:r>
              <a:rPr lang="en-US"/>
              <a:t>Click to edit Master title style</a:t>
            </a:r>
          </a:p>
        </p:txBody>
      </p:sp>
      <p:sp>
        <p:nvSpPr>
          <p:cNvPr id="3" name="Content Placeholder 2">
            <a:extLst>
              <a:ext uri="{FF2B5EF4-FFF2-40B4-BE49-F238E27FC236}">
                <a16:creationId xmlns:a16="http://schemas.microsoft.com/office/drawing/2014/main" id="{AD1C319C-EC25-5D7C-AFB1-D0978583AE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9">
            <a:extLst>
              <a:ext uri="{FF2B5EF4-FFF2-40B4-BE49-F238E27FC236}">
                <a16:creationId xmlns:a16="http://schemas.microsoft.com/office/drawing/2014/main" id="{029E7813-91E3-C742-6F9F-BBD38327E584}"/>
              </a:ext>
            </a:extLst>
          </p:cNvPr>
          <p:cNvSpPr/>
          <p:nvPr userDrawn="1"/>
        </p:nvSpPr>
        <p:spPr>
          <a:xfrm rot="10800000">
            <a:off x="927380" y="1371296"/>
            <a:ext cx="1143000" cy="91440"/>
          </a:xfrm>
          <a:custGeom>
            <a:avLst/>
            <a:gdLst>
              <a:gd name="connsiteX0" fmla="*/ 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0 w 914400"/>
              <a:gd name="connsiteY4" fmla="*/ 0 h 228600"/>
              <a:gd name="connsiteX0" fmla="*/ 29845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298450 w 914400"/>
              <a:gd name="connsiteY4" fmla="*/ 0 h 228600"/>
              <a:gd name="connsiteX0" fmla="*/ 78994 w 914400"/>
              <a:gd name="connsiteY0" fmla="*/ 36095 h 228600"/>
              <a:gd name="connsiteX1" fmla="*/ 914400 w 914400"/>
              <a:gd name="connsiteY1" fmla="*/ 0 h 228600"/>
              <a:gd name="connsiteX2" fmla="*/ 914400 w 914400"/>
              <a:gd name="connsiteY2" fmla="*/ 228600 h 228600"/>
              <a:gd name="connsiteX3" fmla="*/ 0 w 914400"/>
              <a:gd name="connsiteY3" fmla="*/ 228600 h 228600"/>
              <a:gd name="connsiteX4" fmla="*/ 78994 w 914400"/>
              <a:gd name="connsiteY4" fmla="*/ 36095 h 228600"/>
              <a:gd name="connsiteX0" fmla="*/ 76454 w 914400"/>
              <a:gd name="connsiteY0" fmla="*/ 4345 h 228600"/>
              <a:gd name="connsiteX1" fmla="*/ 914400 w 914400"/>
              <a:gd name="connsiteY1" fmla="*/ 0 h 228600"/>
              <a:gd name="connsiteX2" fmla="*/ 914400 w 914400"/>
              <a:gd name="connsiteY2" fmla="*/ 228600 h 228600"/>
              <a:gd name="connsiteX3" fmla="*/ 0 w 914400"/>
              <a:gd name="connsiteY3" fmla="*/ 228600 h 228600"/>
              <a:gd name="connsiteX4" fmla="*/ 76454 w 914400"/>
              <a:gd name="connsiteY4" fmla="*/ 4345 h 22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228600">
                <a:moveTo>
                  <a:pt x="76454" y="4345"/>
                </a:moveTo>
                <a:lnTo>
                  <a:pt x="914400" y="0"/>
                </a:lnTo>
                <a:lnTo>
                  <a:pt x="914400" y="228600"/>
                </a:lnTo>
                <a:lnTo>
                  <a:pt x="0" y="228600"/>
                </a:lnTo>
                <a:lnTo>
                  <a:pt x="76454" y="4345"/>
                </a:lnTo>
                <a:close/>
              </a:path>
            </a:pathLst>
          </a:custGeom>
          <a:solidFill>
            <a:srgbClr val="8416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4">
            <a:extLst>
              <a:ext uri="{FF2B5EF4-FFF2-40B4-BE49-F238E27FC236}">
                <a16:creationId xmlns:a16="http://schemas.microsoft.com/office/drawing/2014/main" id="{6D25E8D8-E1B3-DFD6-4637-FF9ECE935575}"/>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5" name="Straight Connector 4">
            <a:extLst>
              <a:ext uri="{FF2B5EF4-FFF2-40B4-BE49-F238E27FC236}">
                <a16:creationId xmlns:a16="http://schemas.microsoft.com/office/drawing/2014/main" id="{56107F16-59A0-33DB-515D-4C065845C7C1}"/>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45220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5A572-C774-32EA-0D96-D14AF6DC5201}"/>
              </a:ext>
            </a:extLst>
          </p:cNvPr>
          <p:cNvSpPr>
            <a:spLocks noGrp="1"/>
          </p:cNvSpPr>
          <p:nvPr>
            <p:ph type="title"/>
          </p:nvPr>
        </p:nvSpPr>
        <p:spPr>
          <a:xfrm>
            <a:off x="1066800" y="2329792"/>
            <a:ext cx="10058400" cy="2198416"/>
          </a:xfrm>
        </p:spPr>
        <p:txBody>
          <a:bodyPr anchor="ctr">
            <a:normAutofit/>
          </a:bodyPr>
          <a:lstStyle>
            <a:lvl1pPr algn="ctr">
              <a:defRPr lang="en-US"/>
            </a:lvl1pPr>
          </a:lstStyle>
          <a:p>
            <a:r>
              <a:rPr lang="en-US"/>
              <a:t>Click to edit Master title style</a:t>
            </a:r>
          </a:p>
        </p:txBody>
      </p:sp>
      <p:sp>
        <p:nvSpPr>
          <p:cNvPr id="3" name="Text Placeholder 4">
            <a:extLst>
              <a:ext uri="{FF2B5EF4-FFF2-40B4-BE49-F238E27FC236}">
                <a16:creationId xmlns:a16="http://schemas.microsoft.com/office/drawing/2014/main" id="{8B2C1C82-6CDF-DA24-759E-F8C3A4F7C603}"/>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4" name="Straight Connector 3">
            <a:extLst>
              <a:ext uri="{FF2B5EF4-FFF2-40B4-BE49-F238E27FC236}">
                <a16:creationId xmlns:a16="http://schemas.microsoft.com/office/drawing/2014/main" id="{F0B5F138-1A43-EF85-61F1-1CFF4A80A0AB}"/>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44660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188A9-CA85-F250-3DE6-B376128F5516}"/>
              </a:ext>
            </a:extLst>
          </p:cNvPr>
          <p:cNvSpPr>
            <a:spLocks noGrp="1"/>
          </p:cNvSpPr>
          <p:nvPr>
            <p:ph type="title"/>
          </p:nvPr>
        </p:nvSpPr>
        <p:spPr>
          <a:xfrm>
            <a:off x="1484042" y="1014757"/>
            <a:ext cx="9223917" cy="845591"/>
          </a:xfrm>
        </p:spPr>
        <p:txBody>
          <a:bodyPr>
            <a:noAutofit/>
          </a:bodyPr>
          <a:lstStyle>
            <a:lvl1pPr algn="ctr">
              <a:defRPr lang="en-US" sz="4000" dirty="0"/>
            </a:lvl1pPr>
          </a:lstStyle>
          <a:p>
            <a:r>
              <a:rPr lang="en-US" dirty="0"/>
              <a:t>Click to edit Master title style</a:t>
            </a:r>
          </a:p>
        </p:txBody>
      </p:sp>
      <p:sp>
        <p:nvSpPr>
          <p:cNvPr id="3" name="Content Placeholder 2">
            <a:extLst>
              <a:ext uri="{FF2B5EF4-FFF2-40B4-BE49-F238E27FC236}">
                <a16:creationId xmlns:a16="http://schemas.microsoft.com/office/drawing/2014/main" id="{51E9BD89-3D22-1223-6140-3B19D03955C0}"/>
              </a:ext>
            </a:extLst>
          </p:cNvPr>
          <p:cNvSpPr>
            <a:spLocks noGrp="1"/>
          </p:cNvSpPr>
          <p:nvPr>
            <p:ph sz="half" idx="1"/>
          </p:nvPr>
        </p:nvSpPr>
        <p:spPr>
          <a:xfrm>
            <a:off x="1484042" y="1984917"/>
            <a:ext cx="4535758" cy="35572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8F4358-C4FE-BFF5-72B6-A83620A099E4}"/>
              </a:ext>
            </a:extLst>
          </p:cNvPr>
          <p:cNvSpPr>
            <a:spLocks noGrp="1"/>
          </p:cNvSpPr>
          <p:nvPr>
            <p:ph sz="half" idx="2"/>
          </p:nvPr>
        </p:nvSpPr>
        <p:spPr>
          <a:xfrm>
            <a:off x="6172200" y="1984917"/>
            <a:ext cx="4535758" cy="3557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44FEB4-E657-014D-7BDB-5666C9AB0F40}"/>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08C94C7A-E67D-E594-7C97-93DED006B7B9}"/>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84401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 (Righ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1837190" y="1240968"/>
            <a:ext cx="3932237" cy="555171"/>
          </a:xfrm>
        </p:spPr>
        <p:txBody>
          <a:bodyPr anchor="b"/>
          <a:lstStyle>
            <a:lvl1pPr algn="r">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5878287" y="1240968"/>
            <a:ext cx="4572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1837189" y="1796139"/>
            <a:ext cx="3932237" cy="3559629"/>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ext Placeholder 4">
            <a:extLst>
              <a:ext uri="{FF2B5EF4-FFF2-40B4-BE49-F238E27FC236}">
                <a16:creationId xmlns:a16="http://schemas.microsoft.com/office/drawing/2014/main" id="{6A56D04E-DDD7-8663-DA41-9E9C42678B78}"/>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C81C3ED6-83A8-7807-94D6-69B1AB32D3EA}"/>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55906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Collag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1837190" y="1240968"/>
            <a:ext cx="3932237" cy="555171"/>
          </a:xfrm>
        </p:spPr>
        <p:txBody>
          <a:bodyPr anchor="b"/>
          <a:lstStyle>
            <a:lvl1pPr algn="r">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8164286" y="1240968"/>
            <a:ext cx="2286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1837189" y="1796139"/>
            <a:ext cx="3932237" cy="3559629"/>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Picture Placeholder 2">
            <a:extLst>
              <a:ext uri="{FF2B5EF4-FFF2-40B4-BE49-F238E27FC236}">
                <a16:creationId xmlns:a16="http://schemas.microsoft.com/office/drawing/2014/main" id="{B8DAF2CB-D4B6-3D9C-4948-7C988C897D91}"/>
              </a:ext>
            </a:extLst>
          </p:cNvPr>
          <p:cNvSpPr>
            <a:spLocks noGrp="1"/>
          </p:cNvSpPr>
          <p:nvPr>
            <p:ph type="pic" idx="10"/>
          </p:nvPr>
        </p:nvSpPr>
        <p:spPr>
          <a:xfrm>
            <a:off x="5883309" y="1240968"/>
            <a:ext cx="2220685" cy="2039819"/>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6" name="Picture Placeholder 2">
            <a:extLst>
              <a:ext uri="{FF2B5EF4-FFF2-40B4-BE49-F238E27FC236}">
                <a16:creationId xmlns:a16="http://schemas.microsoft.com/office/drawing/2014/main" id="{F5B86CB9-31F7-3D17-D391-2D6B05C51134}"/>
              </a:ext>
            </a:extLst>
          </p:cNvPr>
          <p:cNvSpPr>
            <a:spLocks noGrp="1"/>
          </p:cNvSpPr>
          <p:nvPr>
            <p:ph type="pic" idx="11"/>
          </p:nvPr>
        </p:nvSpPr>
        <p:spPr>
          <a:xfrm>
            <a:off x="5883309" y="3351124"/>
            <a:ext cx="2220685" cy="1997527"/>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7" name="Text Placeholder 4">
            <a:extLst>
              <a:ext uri="{FF2B5EF4-FFF2-40B4-BE49-F238E27FC236}">
                <a16:creationId xmlns:a16="http://schemas.microsoft.com/office/drawing/2014/main" id="{490599E0-2AC8-CBCB-1BCE-27BD2F96031E}"/>
              </a:ext>
            </a:extLst>
          </p:cNvPr>
          <p:cNvSpPr>
            <a:spLocks noGrp="1"/>
          </p:cNvSpPr>
          <p:nvPr>
            <p:ph type="body" sz="quarter" idx="13"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8" name="Straight Connector 7">
            <a:extLst>
              <a:ext uri="{FF2B5EF4-FFF2-40B4-BE49-F238E27FC236}">
                <a16:creationId xmlns:a16="http://schemas.microsoft.com/office/drawing/2014/main" id="{842079E0-58E4-FEF3-CFE2-1639C4B4C903}"/>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12432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 (Right) with 2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1837190" y="1240968"/>
            <a:ext cx="3932237" cy="555171"/>
          </a:xfrm>
        </p:spPr>
        <p:txBody>
          <a:bodyPr anchor="b"/>
          <a:lstStyle>
            <a:lvl1pPr algn="r">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5878287" y="1240968"/>
            <a:ext cx="4572000" cy="2119846"/>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1837189" y="1796139"/>
            <a:ext cx="3932237" cy="1564675"/>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ext Placeholder 3">
            <a:extLst>
              <a:ext uri="{FF2B5EF4-FFF2-40B4-BE49-F238E27FC236}">
                <a16:creationId xmlns:a16="http://schemas.microsoft.com/office/drawing/2014/main" id="{26EC1355-1B4B-5796-4953-098411F62B6B}"/>
              </a:ext>
            </a:extLst>
          </p:cNvPr>
          <p:cNvSpPr>
            <a:spLocks noGrp="1"/>
          </p:cNvSpPr>
          <p:nvPr>
            <p:ph type="body" sz="half" idx="10"/>
          </p:nvPr>
        </p:nvSpPr>
        <p:spPr>
          <a:xfrm>
            <a:off x="1837189" y="3434022"/>
            <a:ext cx="8613097" cy="1564675"/>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Text Placeholder 4">
            <a:extLst>
              <a:ext uri="{FF2B5EF4-FFF2-40B4-BE49-F238E27FC236}">
                <a16:creationId xmlns:a16="http://schemas.microsoft.com/office/drawing/2014/main" id="{ACC96AB6-C655-0F5E-439C-78F578BB1FDC}"/>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7" name="Straight Connector 6">
            <a:extLst>
              <a:ext uri="{FF2B5EF4-FFF2-40B4-BE49-F238E27FC236}">
                <a16:creationId xmlns:a16="http://schemas.microsoft.com/office/drawing/2014/main" id="{7A875887-59A0-0461-B44E-D3EBB24C2ADE}"/>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85932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 (Lef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6395774" y="1240968"/>
            <a:ext cx="3932237" cy="555171"/>
          </a:xfrm>
        </p:spPr>
        <p:txBody>
          <a:bodyPr anchor="b"/>
          <a:lstStyle>
            <a:lvl1pPr algn="l">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1713240" y="1240968"/>
            <a:ext cx="4572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6395773" y="1796139"/>
            <a:ext cx="3932237" cy="355962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Text Placeholder 4">
            <a:extLst>
              <a:ext uri="{FF2B5EF4-FFF2-40B4-BE49-F238E27FC236}">
                <a16:creationId xmlns:a16="http://schemas.microsoft.com/office/drawing/2014/main" id="{9A9B043D-67A1-22BC-AAFE-A2467160023A}"/>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C169F9B2-7557-9730-3E7D-2982113D88A4}"/>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543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icture Collage (Left)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3992566" y="1240968"/>
            <a:ext cx="2286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5" name="Picture Placeholder 2">
            <a:extLst>
              <a:ext uri="{FF2B5EF4-FFF2-40B4-BE49-F238E27FC236}">
                <a16:creationId xmlns:a16="http://schemas.microsoft.com/office/drawing/2014/main" id="{B8DAF2CB-D4B6-3D9C-4948-7C988C897D91}"/>
              </a:ext>
            </a:extLst>
          </p:cNvPr>
          <p:cNvSpPr>
            <a:spLocks noGrp="1"/>
          </p:cNvSpPr>
          <p:nvPr>
            <p:ph type="pic" idx="10"/>
          </p:nvPr>
        </p:nvSpPr>
        <p:spPr>
          <a:xfrm>
            <a:off x="1711589" y="1240968"/>
            <a:ext cx="2220685" cy="2039819"/>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6" name="Picture Placeholder 2">
            <a:extLst>
              <a:ext uri="{FF2B5EF4-FFF2-40B4-BE49-F238E27FC236}">
                <a16:creationId xmlns:a16="http://schemas.microsoft.com/office/drawing/2014/main" id="{F5B86CB9-31F7-3D17-D391-2D6B05C51134}"/>
              </a:ext>
            </a:extLst>
          </p:cNvPr>
          <p:cNvSpPr>
            <a:spLocks noGrp="1"/>
          </p:cNvSpPr>
          <p:nvPr>
            <p:ph type="pic" idx="11"/>
          </p:nvPr>
        </p:nvSpPr>
        <p:spPr>
          <a:xfrm>
            <a:off x="1711589" y="3351124"/>
            <a:ext cx="2220685" cy="1997527"/>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6379049" y="1240968"/>
            <a:ext cx="3932237" cy="555171"/>
          </a:xfrm>
        </p:spPr>
        <p:txBody>
          <a:bodyPr anchor="b"/>
          <a:lstStyle>
            <a:lvl1pPr algn="l">
              <a:defRPr lang="en-US" sz="2800" dirty="0"/>
            </a:lvl1pPr>
          </a:lstStyle>
          <a:p>
            <a:r>
              <a:rPr lang="en-US" dirty="0"/>
              <a:t>Click to edit Master title style</a:t>
            </a:r>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6379048" y="1796139"/>
            <a:ext cx="3932237" cy="355962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Text Placeholder 4">
            <a:extLst>
              <a:ext uri="{FF2B5EF4-FFF2-40B4-BE49-F238E27FC236}">
                <a16:creationId xmlns:a16="http://schemas.microsoft.com/office/drawing/2014/main" id="{F96733FA-124B-31F3-1EFB-903C232CFE93}"/>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8" name="Straight Connector 7">
            <a:extLst>
              <a:ext uri="{FF2B5EF4-FFF2-40B4-BE49-F238E27FC236}">
                <a16:creationId xmlns:a16="http://schemas.microsoft.com/office/drawing/2014/main" id="{77B218F5-3809-DAA5-9996-D5BE6ECC82AA}"/>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4985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5A572-C774-32EA-0D96-D14AF6DC5201}"/>
              </a:ext>
            </a:extLst>
          </p:cNvPr>
          <p:cNvSpPr>
            <a:spLocks noGrp="1"/>
          </p:cNvSpPr>
          <p:nvPr>
            <p:ph type="title"/>
          </p:nvPr>
        </p:nvSpPr>
        <p:spPr>
          <a:xfrm>
            <a:off x="1066800" y="2329792"/>
            <a:ext cx="10058400" cy="2198416"/>
          </a:xfrm>
        </p:spPr>
        <p:txBody>
          <a:bodyPr anchor="ctr">
            <a:normAutofit/>
          </a:bodyPr>
          <a:lstStyle>
            <a:lvl1pPr algn="ctr">
              <a:defRPr lang="en-US"/>
            </a:lvl1pPr>
          </a:lstStyle>
          <a:p>
            <a:r>
              <a:rPr lang="en-US"/>
              <a:t>Click to edit Master title style</a:t>
            </a:r>
          </a:p>
        </p:txBody>
      </p:sp>
      <p:sp>
        <p:nvSpPr>
          <p:cNvPr id="3" name="Text Placeholder 4">
            <a:extLst>
              <a:ext uri="{FF2B5EF4-FFF2-40B4-BE49-F238E27FC236}">
                <a16:creationId xmlns:a16="http://schemas.microsoft.com/office/drawing/2014/main" id="{934AF7EC-47A4-4D49-F34F-51A1438F62F8}"/>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4" name="Straight Connector 3">
            <a:extLst>
              <a:ext uri="{FF2B5EF4-FFF2-40B4-BE49-F238E27FC236}">
                <a16:creationId xmlns:a16="http://schemas.microsoft.com/office/drawing/2014/main" id="{8B30B565-56FD-9779-9DA7-A9183A48804E}"/>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23555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 (Left) with 2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6518049" y="1240968"/>
            <a:ext cx="3932237" cy="555171"/>
          </a:xfrm>
        </p:spPr>
        <p:txBody>
          <a:bodyPr anchor="b"/>
          <a:lstStyle>
            <a:lvl1pPr algn="r">
              <a:defRPr lang="en-US" sz="2800" dirty="0"/>
            </a:lvl1pPr>
          </a:lstStyle>
          <a:p>
            <a:r>
              <a:rPr lang="en-US" dirty="0"/>
              <a:t>Click to edit Master title style</a:t>
            </a:r>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1837189" y="1240968"/>
            <a:ext cx="4572000" cy="2119846"/>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6518048" y="1796139"/>
            <a:ext cx="3932237" cy="1564675"/>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Text Placeholder 3">
            <a:extLst>
              <a:ext uri="{FF2B5EF4-FFF2-40B4-BE49-F238E27FC236}">
                <a16:creationId xmlns:a16="http://schemas.microsoft.com/office/drawing/2014/main" id="{26EC1355-1B4B-5796-4953-098411F62B6B}"/>
              </a:ext>
            </a:extLst>
          </p:cNvPr>
          <p:cNvSpPr>
            <a:spLocks noGrp="1"/>
          </p:cNvSpPr>
          <p:nvPr>
            <p:ph type="body" sz="half" idx="10"/>
          </p:nvPr>
        </p:nvSpPr>
        <p:spPr>
          <a:xfrm>
            <a:off x="1837189" y="3434022"/>
            <a:ext cx="8613097" cy="1564675"/>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Text Placeholder 4">
            <a:extLst>
              <a:ext uri="{FF2B5EF4-FFF2-40B4-BE49-F238E27FC236}">
                <a16:creationId xmlns:a16="http://schemas.microsoft.com/office/drawing/2014/main" id="{F8FF3F20-E24B-7940-76EE-1F4C18E45D90}"/>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7" name="Straight Connector 6">
            <a:extLst>
              <a:ext uri="{FF2B5EF4-FFF2-40B4-BE49-F238E27FC236}">
                <a16:creationId xmlns:a16="http://schemas.microsoft.com/office/drawing/2014/main" id="{663D539B-2538-AFBD-A4CB-B82BF5D6E14E}"/>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377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188A9-CA85-F250-3DE6-B376128F5516}"/>
              </a:ext>
            </a:extLst>
          </p:cNvPr>
          <p:cNvSpPr>
            <a:spLocks noGrp="1"/>
          </p:cNvSpPr>
          <p:nvPr>
            <p:ph type="title"/>
          </p:nvPr>
        </p:nvSpPr>
        <p:spPr>
          <a:xfrm>
            <a:off x="1484042" y="1014757"/>
            <a:ext cx="9223917" cy="845591"/>
          </a:xfrm>
        </p:spPr>
        <p:txBody>
          <a:bodyPr>
            <a:noAutofit/>
          </a:bodyPr>
          <a:lstStyle>
            <a:lvl1pPr algn="ctr">
              <a:defRPr lang="en-US" sz="4000" dirty="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1E9BD89-3D22-1223-6140-3B19D03955C0}"/>
              </a:ext>
            </a:extLst>
          </p:cNvPr>
          <p:cNvSpPr>
            <a:spLocks noGrp="1"/>
          </p:cNvSpPr>
          <p:nvPr>
            <p:ph sz="half" idx="1"/>
          </p:nvPr>
        </p:nvSpPr>
        <p:spPr>
          <a:xfrm>
            <a:off x="1484042" y="1984917"/>
            <a:ext cx="4535758" cy="355723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8F4358-C4FE-BFF5-72B6-A83620A099E4}"/>
              </a:ext>
            </a:extLst>
          </p:cNvPr>
          <p:cNvSpPr>
            <a:spLocks noGrp="1"/>
          </p:cNvSpPr>
          <p:nvPr>
            <p:ph sz="half" idx="2"/>
          </p:nvPr>
        </p:nvSpPr>
        <p:spPr>
          <a:xfrm>
            <a:off x="6172200" y="1984917"/>
            <a:ext cx="4535758" cy="355724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10F3D-BEE3-2F3E-4148-4DBBE3956EC2}"/>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4059336F-95C0-B324-72C4-A98CC5FD5FA6}"/>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0280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Righ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1837190" y="1240968"/>
            <a:ext cx="3932237" cy="555171"/>
          </a:xfrm>
        </p:spPr>
        <p:txBody>
          <a:bodyPr anchor="b"/>
          <a:lstStyle>
            <a:lvl1pPr algn="r">
              <a:defRPr lang="en-US" sz="2800" dirty="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5878287" y="1240968"/>
            <a:ext cx="4572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1837189" y="1796139"/>
            <a:ext cx="3932237" cy="3559629"/>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Text Placeholder 4">
            <a:extLst>
              <a:ext uri="{FF2B5EF4-FFF2-40B4-BE49-F238E27FC236}">
                <a16:creationId xmlns:a16="http://schemas.microsoft.com/office/drawing/2014/main" id="{A296D67F-E477-4CFE-9DC2-5A37935C14B5}"/>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A34E1815-1251-3D5F-97DA-09220441FFEB}"/>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1546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Collag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1837190" y="1240968"/>
            <a:ext cx="3932237" cy="555171"/>
          </a:xfrm>
        </p:spPr>
        <p:txBody>
          <a:bodyPr anchor="b"/>
          <a:lstStyle>
            <a:lvl1pPr algn="r">
              <a:defRPr lang="en-US" sz="2800" dirty="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8164286" y="1240968"/>
            <a:ext cx="2286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1837189" y="1796139"/>
            <a:ext cx="3932237" cy="3559629"/>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Picture Placeholder 2">
            <a:extLst>
              <a:ext uri="{FF2B5EF4-FFF2-40B4-BE49-F238E27FC236}">
                <a16:creationId xmlns:a16="http://schemas.microsoft.com/office/drawing/2014/main" id="{B8DAF2CB-D4B6-3D9C-4948-7C988C897D91}"/>
              </a:ext>
            </a:extLst>
          </p:cNvPr>
          <p:cNvSpPr>
            <a:spLocks noGrp="1"/>
          </p:cNvSpPr>
          <p:nvPr>
            <p:ph type="pic" idx="10"/>
          </p:nvPr>
        </p:nvSpPr>
        <p:spPr>
          <a:xfrm>
            <a:off x="5883309" y="1240968"/>
            <a:ext cx="2220685" cy="2039819"/>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6" name="Picture Placeholder 2">
            <a:extLst>
              <a:ext uri="{FF2B5EF4-FFF2-40B4-BE49-F238E27FC236}">
                <a16:creationId xmlns:a16="http://schemas.microsoft.com/office/drawing/2014/main" id="{F5B86CB9-31F7-3D17-D391-2D6B05C51134}"/>
              </a:ext>
            </a:extLst>
          </p:cNvPr>
          <p:cNvSpPr>
            <a:spLocks noGrp="1"/>
          </p:cNvSpPr>
          <p:nvPr>
            <p:ph type="pic" idx="11"/>
          </p:nvPr>
        </p:nvSpPr>
        <p:spPr>
          <a:xfrm>
            <a:off x="5883309" y="3351124"/>
            <a:ext cx="2220685" cy="1997527"/>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7" name="Text Placeholder 4">
            <a:extLst>
              <a:ext uri="{FF2B5EF4-FFF2-40B4-BE49-F238E27FC236}">
                <a16:creationId xmlns:a16="http://schemas.microsoft.com/office/drawing/2014/main" id="{21A86FBA-C740-C757-FA95-34AE2D5A2846}"/>
              </a:ext>
            </a:extLst>
          </p:cNvPr>
          <p:cNvSpPr>
            <a:spLocks noGrp="1"/>
          </p:cNvSpPr>
          <p:nvPr>
            <p:ph type="body" sz="quarter" idx="13"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8" name="Straight Connector 7">
            <a:extLst>
              <a:ext uri="{FF2B5EF4-FFF2-40B4-BE49-F238E27FC236}">
                <a16:creationId xmlns:a16="http://schemas.microsoft.com/office/drawing/2014/main" id="{191231DF-7C3D-6341-5C8C-C64299ADF20C}"/>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2606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Right) with 2 Box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1837190" y="1240968"/>
            <a:ext cx="3932237" cy="555171"/>
          </a:xfrm>
        </p:spPr>
        <p:txBody>
          <a:bodyPr anchor="b"/>
          <a:lstStyle>
            <a:lvl1pPr algn="r">
              <a:defRPr lang="en-US" sz="2800" dirty="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5878287" y="1240968"/>
            <a:ext cx="4572000" cy="2119846"/>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1837189" y="1796139"/>
            <a:ext cx="3932237" cy="1564675"/>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Text Placeholder 3">
            <a:extLst>
              <a:ext uri="{FF2B5EF4-FFF2-40B4-BE49-F238E27FC236}">
                <a16:creationId xmlns:a16="http://schemas.microsoft.com/office/drawing/2014/main" id="{26EC1355-1B4B-5796-4953-098411F62B6B}"/>
              </a:ext>
            </a:extLst>
          </p:cNvPr>
          <p:cNvSpPr>
            <a:spLocks noGrp="1"/>
          </p:cNvSpPr>
          <p:nvPr>
            <p:ph type="body" sz="half" idx="10"/>
          </p:nvPr>
        </p:nvSpPr>
        <p:spPr>
          <a:xfrm>
            <a:off x="1837189" y="3434022"/>
            <a:ext cx="8613097" cy="1564675"/>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Text Placeholder 4">
            <a:extLst>
              <a:ext uri="{FF2B5EF4-FFF2-40B4-BE49-F238E27FC236}">
                <a16:creationId xmlns:a16="http://schemas.microsoft.com/office/drawing/2014/main" id="{C201D1C7-2C01-1C37-ECC5-0BA11ADB9E1D}"/>
              </a:ext>
            </a:extLst>
          </p:cNvPr>
          <p:cNvSpPr>
            <a:spLocks noGrp="1"/>
          </p:cNvSpPr>
          <p:nvPr>
            <p:ph type="body" sz="quarter" idx="12"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7" name="Straight Connector 6">
            <a:extLst>
              <a:ext uri="{FF2B5EF4-FFF2-40B4-BE49-F238E27FC236}">
                <a16:creationId xmlns:a16="http://schemas.microsoft.com/office/drawing/2014/main" id="{32F7AEE7-99FD-D372-784C-6A7FD81A1AC7}"/>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1400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Lef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6395774" y="1240968"/>
            <a:ext cx="3932237" cy="555171"/>
          </a:xfrm>
        </p:spPr>
        <p:txBody>
          <a:bodyPr anchor="b"/>
          <a:lstStyle>
            <a:lvl1pPr algn="l">
              <a:defRPr lang="en-US" sz="2800" dirty="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1713240" y="1240968"/>
            <a:ext cx="4572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6395773" y="1796139"/>
            <a:ext cx="3932237" cy="355962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Text Placeholder 4">
            <a:extLst>
              <a:ext uri="{FF2B5EF4-FFF2-40B4-BE49-F238E27FC236}">
                <a16:creationId xmlns:a16="http://schemas.microsoft.com/office/drawing/2014/main" id="{D5982409-ACE5-AC87-837C-7460D717FFC7}"/>
              </a:ext>
            </a:extLst>
          </p:cNvPr>
          <p:cNvSpPr>
            <a:spLocks noGrp="1"/>
          </p:cNvSpPr>
          <p:nvPr>
            <p:ph type="body" sz="quarter" idx="11"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6" name="Straight Connector 5">
            <a:extLst>
              <a:ext uri="{FF2B5EF4-FFF2-40B4-BE49-F238E27FC236}">
                <a16:creationId xmlns:a16="http://schemas.microsoft.com/office/drawing/2014/main" id="{44755A28-48D9-23D2-FD32-F74002F0158C}"/>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6214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Collage (Left)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28FD2BD-6061-2E29-6162-F8A731A1FCA7}"/>
              </a:ext>
            </a:extLst>
          </p:cNvPr>
          <p:cNvSpPr>
            <a:spLocks noGrp="1"/>
          </p:cNvSpPr>
          <p:nvPr>
            <p:ph type="pic" idx="1"/>
          </p:nvPr>
        </p:nvSpPr>
        <p:spPr>
          <a:xfrm>
            <a:off x="3992566" y="1240968"/>
            <a:ext cx="2286000" cy="4114800"/>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Picture Placeholder 2">
            <a:extLst>
              <a:ext uri="{FF2B5EF4-FFF2-40B4-BE49-F238E27FC236}">
                <a16:creationId xmlns:a16="http://schemas.microsoft.com/office/drawing/2014/main" id="{B8DAF2CB-D4B6-3D9C-4948-7C988C897D91}"/>
              </a:ext>
            </a:extLst>
          </p:cNvPr>
          <p:cNvSpPr>
            <a:spLocks noGrp="1"/>
          </p:cNvSpPr>
          <p:nvPr>
            <p:ph type="pic" idx="10"/>
          </p:nvPr>
        </p:nvSpPr>
        <p:spPr>
          <a:xfrm>
            <a:off x="1711589" y="1240968"/>
            <a:ext cx="2220685" cy="2039819"/>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6" name="Picture Placeholder 2">
            <a:extLst>
              <a:ext uri="{FF2B5EF4-FFF2-40B4-BE49-F238E27FC236}">
                <a16:creationId xmlns:a16="http://schemas.microsoft.com/office/drawing/2014/main" id="{F5B86CB9-31F7-3D17-D391-2D6B05C51134}"/>
              </a:ext>
            </a:extLst>
          </p:cNvPr>
          <p:cNvSpPr>
            <a:spLocks noGrp="1"/>
          </p:cNvSpPr>
          <p:nvPr>
            <p:ph type="pic" idx="11"/>
          </p:nvPr>
        </p:nvSpPr>
        <p:spPr>
          <a:xfrm>
            <a:off x="1711589" y="3351124"/>
            <a:ext cx="2220685" cy="1997527"/>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a:extLst>
              <a:ext uri="{FF2B5EF4-FFF2-40B4-BE49-F238E27FC236}">
                <a16:creationId xmlns:a16="http://schemas.microsoft.com/office/drawing/2014/main" id="{65E16F42-E505-0C00-6358-A3E905DDA0D1}"/>
              </a:ext>
            </a:extLst>
          </p:cNvPr>
          <p:cNvSpPr>
            <a:spLocks noGrp="1"/>
          </p:cNvSpPr>
          <p:nvPr>
            <p:ph type="title"/>
          </p:nvPr>
        </p:nvSpPr>
        <p:spPr>
          <a:xfrm>
            <a:off x="6379049" y="1240968"/>
            <a:ext cx="3932237" cy="555171"/>
          </a:xfrm>
        </p:spPr>
        <p:txBody>
          <a:bodyPr anchor="b"/>
          <a:lstStyle>
            <a:lvl1pPr algn="l">
              <a:defRPr lang="en-US" sz="2800" dirty="0"/>
            </a:lvl1p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26DF3B8A-FB9A-0AAA-2C72-D24B9196FB77}"/>
              </a:ext>
            </a:extLst>
          </p:cNvPr>
          <p:cNvSpPr>
            <a:spLocks noGrp="1"/>
          </p:cNvSpPr>
          <p:nvPr>
            <p:ph type="body" sz="half" idx="2"/>
          </p:nvPr>
        </p:nvSpPr>
        <p:spPr>
          <a:xfrm>
            <a:off x="6379048" y="1796139"/>
            <a:ext cx="3932237" cy="355962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Text Placeholder 4">
            <a:extLst>
              <a:ext uri="{FF2B5EF4-FFF2-40B4-BE49-F238E27FC236}">
                <a16:creationId xmlns:a16="http://schemas.microsoft.com/office/drawing/2014/main" id="{3EB7D1B5-846F-B019-3D27-98C7A1BCA5F6}"/>
              </a:ext>
            </a:extLst>
          </p:cNvPr>
          <p:cNvSpPr>
            <a:spLocks noGrp="1"/>
          </p:cNvSpPr>
          <p:nvPr>
            <p:ph type="body" sz="quarter" idx="13" hasCustomPrompt="1"/>
          </p:nvPr>
        </p:nvSpPr>
        <p:spPr>
          <a:xfrm>
            <a:off x="2763812" y="6422854"/>
            <a:ext cx="3657600" cy="274320"/>
          </a:xfrm>
          <a:noFill/>
        </p:spPr>
        <p:txBody>
          <a:bodyPr>
            <a:normAutofit/>
          </a:bodyPr>
          <a:lstStyle>
            <a:lvl1pPr>
              <a:defRPr sz="1400" b="1" i="0" cap="all" baseline="0">
                <a:solidFill>
                  <a:srgbClr val="841617"/>
                </a:solidFill>
                <a:latin typeface="Arboria Black" panose="02000000000000000000" pitchFamily="2" charset="77"/>
              </a:defRPr>
            </a:lvl1pPr>
            <a:lvl2pPr>
              <a:defRPr b="1" i="0">
                <a:solidFill>
                  <a:srgbClr val="841617"/>
                </a:solidFill>
                <a:latin typeface="Arboria Black" panose="02000000000000000000" pitchFamily="2" charset="77"/>
              </a:defRPr>
            </a:lvl2pPr>
            <a:lvl3pPr>
              <a:defRPr b="1" i="0">
                <a:solidFill>
                  <a:srgbClr val="841617"/>
                </a:solidFill>
                <a:latin typeface="Arboria Black" panose="02000000000000000000" pitchFamily="2" charset="77"/>
              </a:defRPr>
            </a:lvl3pPr>
            <a:lvl4pPr>
              <a:defRPr b="1" i="0">
                <a:solidFill>
                  <a:srgbClr val="841617"/>
                </a:solidFill>
                <a:latin typeface="Arboria Black" panose="02000000000000000000" pitchFamily="2" charset="77"/>
              </a:defRPr>
            </a:lvl4pPr>
            <a:lvl5pPr>
              <a:defRPr b="1" i="0">
                <a:solidFill>
                  <a:srgbClr val="841617"/>
                </a:solidFill>
                <a:latin typeface="Arboria Black" panose="02000000000000000000" pitchFamily="2" charset="77"/>
              </a:defRPr>
            </a:lvl5pPr>
          </a:lstStyle>
          <a:p>
            <a:pPr lvl="0"/>
            <a:r>
              <a:rPr lang="en-US" dirty="0"/>
              <a:t>College/department</a:t>
            </a:r>
          </a:p>
        </p:txBody>
      </p:sp>
      <p:cxnSp>
        <p:nvCxnSpPr>
          <p:cNvPr id="8" name="Straight Connector 7">
            <a:extLst>
              <a:ext uri="{FF2B5EF4-FFF2-40B4-BE49-F238E27FC236}">
                <a16:creationId xmlns:a16="http://schemas.microsoft.com/office/drawing/2014/main" id="{044456E0-ADDA-1A5C-33D4-35B98F099E49}"/>
              </a:ext>
            </a:extLst>
          </p:cNvPr>
          <p:cNvCxnSpPr>
            <a:cxnSpLocks/>
          </p:cNvCxnSpPr>
          <p:nvPr userDrawn="1"/>
        </p:nvCxnSpPr>
        <p:spPr>
          <a:xfrm rot="5400000" flipH="1">
            <a:off x="2623769" y="6546752"/>
            <a:ext cx="27432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6033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1.pn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DDEA97-3FA1-C46D-62BA-22049492F853}"/>
              </a:ext>
            </a:extLst>
          </p:cNvPr>
          <p:cNvSpPr>
            <a:spLocks noGrp="1"/>
          </p:cNvSpPr>
          <p:nvPr>
            <p:ph type="title"/>
          </p:nvPr>
        </p:nvSpPr>
        <p:spPr>
          <a:xfrm>
            <a:off x="1065545" y="544508"/>
            <a:ext cx="10058400" cy="9144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DA50774-438B-5325-26B9-91C1E7A70CD8}"/>
              </a:ext>
            </a:extLst>
          </p:cNvPr>
          <p:cNvSpPr>
            <a:spLocks noGrp="1"/>
          </p:cNvSpPr>
          <p:nvPr>
            <p:ph type="body" idx="1"/>
          </p:nvPr>
        </p:nvSpPr>
        <p:spPr>
          <a:xfrm>
            <a:off x="1063035" y="1646239"/>
            <a:ext cx="100584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3" name="Group 12">
            <a:extLst>
              <a:ext uri="{FF2B5EF4-FFF2-40B4-BE49-F238E27FC236}">
                <a16:creationId xmlns:a16="http://schemas.microsoft.com/office/drawing/2014/main" id="{58C12122-67EC-8349-D50B-ED034472CA69}"/>
              </a:ext>
            </a:extLst>
          </p:cNvPr>
          <p:cNvGrpSpPr/>
          <p:nvPr userDrawn="1"/>
        </p:nvGrpSpPr>
        <p:grpSpPr>
          <a:xfrm>
            <a:off x="609600" y="273684"/>
            <a:ext cx="10972800" cy="91441"/>
            <a:chOff x="609600" y="273684"/>
            <a:chExt cx="10972800" cy="91441"/>
          </a:xfrm>
        </p:grpSpPr>
        <p:cxnSp>
          <p:nvCxnSpPr>
            <p:cNvPr id="7" name="Straight Connector 6">
              <a:extLst>
                <a:ext uri="{FF2B5EF4-FFF2-40B4-BE49-F238E27FC236}">
                  <a16:creationId xmlns:a16="http://schemas.microsoft.com/office/drawing/2014/main" id="{B184A223-F271-58F0-25D4-8D69A80C3F78}"/>
                </a:ext>
              </a:extLst>
            </p:cNvPr>
            <p:cNvCxnSpPr>
              <a:cxnSpLocks/>
            </p:cNvCxnSpPr>
            <p:nvPr userDrawn="1"/>
          </p:nvCxnSpPr>
          <p:spPr>
            <a:xfrm>
              <a:off x="609600" y="365125"/>
              <a:ext cx="1097280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E3A69DE-2A76-B121-417A-56664641CF63}"/>
                </a:ext>
              </a:extLst>
            </p:cNvPr>
            <p:cNvSpPr/>
            <p:nvPr userDrawn="1"/>
          </p:nvSpPr>
          <p:spPr>
            <a:xfrm>
              <a:off x="10439400" y="273684"/>
              <a:ext cx="1143000" cy="91440"/>
            </a:xfrm>
            <a:custGeom>
              <a:avLst/>
              <a:gdLst>
                <a:gd name="connsiteX0" fmla="*/ 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0 w 914400"/>
                <a:gd name="connsiteY4" fmla="*/ 0 h 228600"/>
                <a:gd name="connsiteX0" fmla="*/ 29845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298450 w 914400"/>
                <a:gd name="connsiteY4" fmla="*/ 0 h 228600"/>
                <a:gd name="connsiteX0" fmla="*/ 78994 w 914400"/>
                <a:gd name="connsiteY0" fmla="*/ 36095 h 228600"/>
                <a:gd name="connsiteX1" fmla="*/ 914400 w 914400"/>
                <a:gd name="connsiteY1" fmla="*/ 0 h 228600"/>
                <a:gd name="connsiteX2" fmla="*/ 914400 w 914400"/>
                <a:gd name="connsiteY2" fmla="*/ 228600 h 228600"/>
                <a:gd name="connsiteX3" fmla="*/ 0 w 914400"/>
                <a:gd name="connsiteY3" fmla="*/ 228600 h 228600"/>
                <a:gd name="connsiteX4" fmla="*/ 78994 w 914400"/>
                <a:gd name="connsiteY4" fmla="*/ 36095 h 228600"/>
                <a:gd name="connsiteX0" fmla="*/ 76454 w 914400"/>
                <a:gd name="connsiteY0" fmla="*/ 4345 h 228600"/>
                <a:gd name="connsiteX1" fmla="*/ 914400 w 914400"/>
                <a:gd name="connsiteY1" fmla="*/ 0 h 228600"/>
                <a:gd name="connsiteX2" fmla="*/ 914400 w 914400"/>
                <a:gd name="connsiteY2" fmla="*/ 228600 h 228600"/>
                <a:gd name="connsiteX3" fmla="*/ 0 w 914400"/>
                <a:gd name="connsiteY3" fmla="*/ 228600 h 228600"/>
                <a:gd name="connsiteX4" fmla="*/ 76454 w 914400"/>
                <a:gd name="connsiteY4" fmla="*/ 4345 h 22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228600">
                  <a:moveTo>
                    <a:pt x="76454" y="4345"/>
                  </a:moveTo>
                  <a:lnTo>
                    <a:pt x="914400" y="0"/>
                  </a:lnTo>
                  <a:lnTo>
                    <a:pt x="914400" y="228600"/>
                  </a:lnTo>
                  <a:lnTo>
                    <a:pt x="0" y="228600"/>
                  </a:lnTo>
                  <a:lnTo>
                    <a:pt x="76454" y="4345"/>
                  </a:lnTo>
                  <a:close/>
                </a:path>
              </a:pathLst>
            </a:custGeom>
            <a:solidFill>
              <a:srgbClr val="8416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9BE793BF-75D1-E057-E538-C22B04C7C486}"/>
              </a:ext>
            </a:extLst>
          </p:cNvPr>
          <p:cNvGrpSpPr/>
          <p:nvPr userDrawn="1"/>
        </p:nvGrpSpPr>
        <p:grpSpPr>
          <a:xfrm rot="10800000">
            <a:off x="609600" y="6176963"/>
            <a:ext cx="10972800" cy="91441"/>
            <a:chOff x="609600" y="273684"/>
            <a:chExt cx="10972800" cy="91441"/>
          </a:xfrm>
        </p:grpSpPr>
        <p:cxnSp>
          <p:nvCxnSpPr>
            <p:cNvPr id="19" name="Straight Connector 18">
              <a:extLst>
                <a:ext uri="{FF2B5EF4-FFF2-40B4-BE49-F238E27FC236}">
                  <a16:creationId xmlns:a16="http://schemas.microsoft.com/office/drawing/2014/main" id="{A83E50C7-5BCE-6929-AEAF-EC3062224C3C}"/>
                </a:ext>
              </a:extLst>
            </p:cNvPr>
            <p:cNvCxnSpPr>
              <a:cxnSpLocks/>
            </p:cNvCxnSpPr>
            <p:nvPr userDrawn="1"/>
          </p:nvCxnSpPr>
          <p:spPr>
            <a:xfrm>
              <a:off x="609600" y="365125"/>
              <a:ext cx="1097280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
          <p:nvSpPr>
            <p:cNvPr id="20" name="Rectangle 9">
              <a:extLst>
                <a:ext uri="{FF2B5EF4-FFF2-40B4-BE49-F238E27FC236}">
                  <a16:creationId xmlns:a16="http://schemas.microsoft.com/office/drawing/2014/main" id="{889EE408-6C00-16AA-233E-3E12FFBF2006}"/>
                </a:ext>
              </a:extLst>
            </p:cNvPr>
            <p:cNvSpPr/>
            <p:nvPr userDrawn="1"/>
          </p:nvSpPr>
          <p:spPr>
            <a:xfrm>
              <a:off x="10439400" y="273684"/>
              <a:ext cx="1143000" cy="91440"/>
            </a:xfrm>
            <a:custGeom>
              <a:avLst/>
              <a:gdLst>
                <a:gd name="connsiteX0" fmla="*/ 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0 w 914400"/>
                <a:gd name="connsiteY4" fmla="*/ 0 h 228600"/>
                <a:gd name="connsiteX0" fmla="*/ 29845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298450 w 914400"/>
                <a:gd name="connsiteY4" fmla="*/ 0 h 228600"/>
                <a:gd name="connsiteX0" fmla="*/ 78994 w 914400"/>
                <a:gd name="connsiteY0" fmla="*/ 36095 h 228600"/>
                <a:gd name="connsiteX1" fmla="*/ 914400 w 914400"/>
                <a:gd name="connsiteY1" fmla="*/ 0 h 228600"/>
                <a:gd name="connsiteX2" fmla="*/ 914400 w 914400"/>
                <a:gd name="connsiteY2" fmla="*/ 228600 h 228600"/>
                <a:gd name="connsiteX3" fmla="*/ 0 w 914400"/>
                <a:gd name="connsiteY3" fmla="*/ 228600 h 228600"/>
                <a:gd name="connsiteX4" fmla="*/ 78994 w 914400"/>
                <a:gd name="connsiteY4" fmla="*/ 36095 h 228600"/>
                <a:gd name="connsiteX0" fmla="*/ 76454 w 914400"/>
                <a:gd name="connsiteY0" fmla="*/ 4345 h 228600"/>
                <a:gd name="connsiteX1" fmla="*/ 914400 w 914400"/>
                <a:gd name="connsiteY1" fmla="*/ 0 h 228600"/>
                <a:gd name="connsiteX2" fmla="*/ 914400 w 914400"/>
                <a:gd name="connsiteY2" fmla="*/ 228600 h 228600"/>
                <a:gd name="connsiteX3" fmla="*/ 0 w 914400"/>
                <a:gd name="connsiteY3" fmla="*/ 228600 h 228600"/>
                <a:gd name="connsiteX4" fmla="*/ 76454 w 914400"/>
                <a:gd name="connsiteY4" fmla="*/ 4345 h 22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228600">
                  <a:moveTo>
                    <a:pt x="76454" y="4345"/>
                  </a:moveTo>
                  <a:lnTo>
                    <a:pt x="914400" y="0"/>
                  </a:lnTo>
                  <a:lnTo>
                    <a:pt x="914400" y="228600"/>
                  </a:lnTo>
                  <a:lnTo>
                    <a:pt x="0" y="228600"/>
                  </a:lnTo>
                  <a:lnTo>
                    <a:pt x="76454" y="4345"/>
                  </a:lnTo>
                  <a:close/>
                </a:path>
              </a:pathLst>
            </a:custGeom>
            <a:solidFill>
              <a:srgbClr val="8416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170F2556-F9EF-72D6-EB2D-8DDF0A570C36}"/>
              </a:ext>
            </a:extLst>
          </p:cNvPr>
          <p:cNvGrpSpPr/>
          <p:nvPr userDrawn="1"/>
        </p:nvGrpSpPr>
        <p:grpSpPr>
          <a:xfrm>
            <a:off x="720725" y="6356348"/>
            <a:ext cx="1990725" cy="374398"/>
            <a:chOff x="720725" y="6356348"/>
            <a:chExt cx="1990725" cy="374398"/>
          </a:xfrm>
        </p:grpSpPr>
        <p:pic>
          <p:nvPicPr>
            <p:cNvPr id="21" name="Picture 20">
              <a:extLst>
                <a:ext uri="{FF2B5EF4-FFF2-40B4-BE49-F238E27FC236}">
                  <a16:creationId xmlns:a16="http://schemas.microsoft.com/office/drawing/2014/main" id="{4E47E184-7445-FDC5-FC97-8C1082C605FC}"/>
                </a:ext>
                <a:ext uri="{C183D7F6-B498-43B3-948B-1728B52AA6E4}">
                  <adec:decorative xmlns:adec="http://schemas.microsoft.com/office/drawing/2017/decorative" val="1"/>
                </a:ext>
              </a:extLst>
            </p:cNvPr>
            <p:cNvPicPr>
              <a:picLocks noChangeAspect="1"/>
            </p:cNvPicPr>
            <p:nvPr userDrawn="1"/>
          </p:nvPicPr>
          <p:blipFill>
            <a:blip r:embed="rId12"/>
            <a:stretch>
              <a:fillRect/>
            </a:stretch>
          </p:blipFill>
          <p:spPr>
            <a:xfrm>
              <a:off x="720725" y="6365621"/>
              <a:ext cx="365125" cy="365125"/>
            </a:xfrm>
            <a:prstGeom prst="rect">
              <a:avLst/>
            </a:prstGeom>
          </p:spPr>
        </p:pic>
        <p:sp>
          <p:nvSpPr>
            <p:cNvPr id="22" name="TextBox 21">
              <a:extLst>
                <a:ext uri="{FF2B5EF4-FFF2-40B4-BE49-F238E27FC236}">
                  <a16:creationId xmlns:a16="http://schemas.microsoft.com/office/drawing/2014/main" id="{91B6C9F6-E137-CE76-AFC4-7CE1CEB6D152}"/>
                </a:ext>
              </a:extLst>
            </p:cNvPr>
            <p:cNvSpPr txBox="1"/>
            <p:nvPr userDrawn="1"/>
          </p:nvSpPr>
          <p:spPr>
            <a:xfrm>
              <a:off x="1111250" y="6356348"/>
              <a:ext cx="1600200" cy="365125"/>
            </a:xfrm>
            <a:prstGeom prst="rect">
              <a:avLst/>
            </a:prstGeom>
            <a:noFill/>
          </p:spPr>
          <p:txBody>
            <a:bodyPr wrap="square" lIns="0" tIns="0" rIns="0" bIns="0" rtlCol="0" anchor="ctr" anchorCtr="0">
              <a:noAutofit/>
            </a:bodyPr>
            <a:lstStyle/>
            <a:p>
              <a:r>
                <a:rPr lang="en-US" sz="1400" b="1" i="0" cap="all" baseline="0" dirty="0">
                  <a:solidFill>
                    <a:srgbClr val="841617"/>
                  </a:solidFill>
                  <a:latin typeface="Arboria Black" panose="02000000000000000000" pitchFamily="2" charset="77"/>
                </a:rPr>
                <a:t>Health Sciences</a:t>
              </a:r>
            </a:p>
          </p:txBody>
        </p:sp>
      </p:grpSp>
      <p:sp>
        <p:nvSpPr>
          <p:cNvPr id="25" name="TextBox 24">
            <a:extLst>
              <a:ext uri="{FF2B5EF4-FFF2-40B4-BE49-F238E27FC236}">
                <a16:creationId xmlns:a16="http://schemas.microsoft.com/office/drawing/2014/main" id="{9DCEBC03-E8F3-B531-58EF-905D82F2F8B2}"/>
              </a:ext>
            </a:extLst>
          </p:cNvPr>
          <p:cNvSpPr txBox="1"/>
          <p:nvPr userDrawn="1"/>
        </p:nvSpPr>
        <p:spPr>
          <a:xfrm>
            <a:off x="9557657" y="6356348"/>
            <a:ext cx="1873245" cy="365125"/>
          </a:xfrm>
          <a:prstGeom prst="rect">
            <a:avLst/>
          </a:prstGeom>
          <a:noFill/>
        </p:spPr>
        <p:txBody>
          <a:bodyPr wrap="square" lIns="0" tIns="0" rIns="0" bIns="0" rtlCol="0" anchor="ctr" anchorCtr="0">
            <a:noAutofit/>
          </a:bodyPr>
          <a:lstStyle/>
          <a:p>
            <a:pPr algn="r"/>
            <a:r>
              <a:rPr lang="en-US" sz="1400" b="1" i="0" cap="all" baseline="0" dirty="0">
                <a:solidFill>
                  <a:srgbClr val="841617"/>
                </a:solidFill>
                <a:latin typeface="Arboria Black" panose="02000000000000000000" pitchFamily="2" charset="77"/>
              </a:rPr>
              <a:t>You Belong here.</a:t>
            </a:r>
          </a:p>
        </p:txBody>
      </p:sp>
    </p:spTree>
    <p:extLst>
      <p:ext uri="{BB962C8B-B14F-4D97-AF65-F5344CB8AC3E}">
        <p14:creationId xmlns:p14="http://schemas.microsoft.com/office/powerpoint/2010/main" val="3220550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7" r:id="rId5"/>
    <p:sldLayoutId id="2147483670" r:id="rId6"/>
    <p:sldLayoutId id="2147483671" r:id="rId7"/>
    <p:sldLayoutId id="2147483672" r:id="rId8"/>
    <p:sldLayoutId id="2147483673" r:id="rId9"/>
    <p:sldLayoutId id="2147483674" r:id="rId10"/>
  </p:sldLayoutIdLst>
  <p:hf sldNum="0" hdr="0" ftr="0"/>
  <p:txStyles>
    <p:titleStyle>
      <a:lvl1pPr algn="l" defTabSz="914400" rtl="0" eaLnBrk="1" latinLnBrk="0" hangingPunct="1">
        <a:lnSpc>
          <a:spcPct val="90000"/>
        </a:lnSpc>
        <a:spcBef>
          <a:spcPct val="0"/>
        </a:spcBef>
        <a:buNone/>
        <a:defRPr sz="4400" b="1" i="0" kern="1200" cap="all" baseline="0">
          <a:solidFill>
            <a:srgbClr val="841617"/>
          </a:solidFill>
          <a:latin typeface="Arboria Black" panose="02000000000000000000" pitchFamily="2" charset="77"/>
          <a:ea typeface="+mj-ea"/>
          <a:cs typeface="+mj-cs"/>
        </a:defRPr>
      </a:lvl1pPr>
    </p:titleStyle>
    <p:bodyStyle>
      <a:lvl1pPr marL="0" indent="0" algn="l" defTabSz="914400" rtl="0" eaLnBrk="1" latinLnBrk="0" hangingPunct="1">
        <a:lnSpc>
          <a:spcPct val="90000"/>
        </a:lnSpc>
        <a:spcBef>
          <a:spcPts val="1000"/>
        </a:spcBef>
        <a:buFontTx/>
        <a:buNone/>
        <a:defRPr sz="2800" b="0" i="0" kern="1200">
          <a:solidFill>
            <a:schemeClr val="tx1"/>
          </a:solidFill>
          <a:latin typeface="Arboria Light" panose="02000000000000000000" pitchFamily="2" charset="77"/>
          <a:ea typeface="+mn-ea"/>
          <a:cs typeface="+mn-cs"/>
        </a:defRPr>
      </a:lvl1pPr>
      <a:lvl2pPr marL="457200" indent="0" algn="l" defTabSz="914400" rtl="0" eaLnBrk="1" latinLnBrk="0" hangingPunct="1">
        <a:lnSpc>
          <a:spcPct val="90000"/>
        </a:lnSpc>
        <a:spcBef>
          <a:spcPts val="500"/>
        </a:spcBef>
        <a:buFontTx/>
        <a:buNone/>
        <a:defRPr sz="2400" b="0" i="0" kern="1200">
          <a:solidFill>
            <a:schemeClr val="tx1"/>
          </a:solidFill>
          <a:latin typeface="Arboria Light" panose="02000000000000000000" pitchFamily="2" charset="77"/>
          <a:ea typeface="+mn-ea"/>
          <a:cs typeface="+mn-cs"/>
        </a:defRPr>
      </a:lvl2pPr>
      <a:lvl3pPr marL="914400" indent="0" algn="l" defTabSz="914400" rtl="0" eaLnBrk="1" latinLnBrk="0" hangingPunct="1">
        <a:lnSpc>
          <a:spcPct val="90000"/>
        </a:lnSpc>
        <a:spcBef>
          <a:spcPts val="500"/>
        </a:spcBef>
        <a:buFontTx/>
        <a:buNone/>
        <a:defRPr sz="2000" b="0" i="0" kern="1200">
          <a:solidFill>
            <a:schemeClr val="tx1"/>
          </a:solidFill>
          <a:latin typeface="Arboria Light" panose="02000000000000000000" pitchFamily="2" charset="77"/>
          <a:ea typeface="+mn-ea"/>
          <a:cs typeface="+mn-cs"/>
        </a:defRPr>
      </a:lvl3pPr>
      <a:lvl4pPr marL="1371600" indent="0" algn="l" defTabSz="914400" rtl="0" eaLnBrk="1" latinLnBrk="0" hangingPunct="1">
        <a:lnSpc>
          <a:spcPct val="90000"/>
        </a:lnSpc>
        <a:spcBef>
          <a:spcPts val="500"/>
        </a:spcBef>
        <a:buFontTx/>
        <a:buNone/>
        <a:defRPr sz="1800" b="0" i="0" kern="1200">
          <a:solidFill>
            <a:schemeClr val="tx1"/>
          </a:solidFill>
          <a:latin typeface="Arboria Light" panose="02000000000000000000" pitchFamily="2" charset="77"/>
          <a:ea typeface="+mn-ea"/>
          <a:cs typeface="+mn-cs"/>
        </a:defRPr>
      </a:lvl4pPr>
      <a:lvl5pPr marL="1828800" indent="0" algn="l" defTabSz="914400" rtl="0" eaLnBrk="1" latinLnBrk="0" hangingPunct="1">
        <a:lnSpc>
          <a:spcPct val="90000"/>
        </a:lnSpc>
        <a:spcBef>
          <a:spcPts val="500"/>
        </a:spcBef>
        <a:buFontTx/>
        <a:buNone/>
        <a:defRPr sz="1800" b="0" i="0" kern="1200">
          <a:solidFill>
            <a:schemeClr val="tx1"/>
          </a:solidFill>
          <a:latin typeface="Arboria Light" panose="02000000000000000000"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841617"/>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DDEA97-3FA1-C46D-62BA-22049492F853}"/>
              </a:ext>
            </a:extLst>
          </p:cNvPr>
          <p:cNvSpPr>
            <a:spLocks noGrp="1"/>
          </p:cNvSpPr>
          <p:nvPr>
            <p:ph type="title"/>
          </p:nvPr>
        </p:nvSpPr>
        <p:spPr>
          <a:xfrm>
            <a:off x="1038260" y="544508"/>
            <a:ext cx="10058400" cy="914400"/>
          </a:xfrm>
          <a:prstGeom prst="rect">
            <a:avLst/>
          </a:prstGeom>
          <a:noFill/>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DA50774-438B-5325-26B9-91C1E7A70CD8}"/>
              </a:ext>
            </a:extLst>
          </p:cNvPr>
          <p:cNvSpPr>
            <a:spLocks noGrp="1"/>
          </p:cNvSpPr>
          <p:nvPr>
            <p:ph type="body" idx="1"/>
          </p:nvPr>
        </p:nvSpPr>
        <p:spPr>
          <a:xfrm>
            <a:off x="1038260" y="1646239"/>
            <a:ext cx="100584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3" name="Group 12">
            <a:extLst>
              <a:ext uri="{FF2B5EF4-FFF2-40B4-BE49-F238E27FC236}">
                <a16:creationId xmlns:a16="http://schemas.microsoft.com/office/drawing/2014/main" id="{58C12122-67EC-8349-D50B-ED034472CA69}"/>
              </a:ext>
            </a:extLst>
          </p:cNvPr>
          <p:cNvGrpSpPr/>
          <p:nvPr userDrawn="1"/>
        </p:nvGrpSpPr>
        <p:grpSpPr>
          <a:xfrm>
            <a:off x="609600" y="273684"/>
            <a:ext cx="10972800" cy="91441"/>
            <a:chOff x="609600" y="273684"/>
            <a:chExt cx="10972800" cy="91441"/>
          </a:xfrm>
          <a:solidFill>
            <a:schemeClr val="bg1"/>
          </a:solidFill>
        </p:grpSpPr>
        <p:cxnSp>
          <p:nvCxnSpPr>
            <p:cNvPr id="7" name="Straight Connector 6">
              <a:extLst>
                <a:ext uri="{FF2B5EF4-FFF2-40B4-BE49-F238E27FC236}">
                  <a16:creationId xmlns:a16="http://schemas.microsoft.com/office/drawing/2014/main" id="{B184A223-F271-58F0-25D4-8D69A80C3F78}"/>
                </a:ext>
              </a:extLst>
            </p:cNvPr>
            <p:cNvCxnSpPr>
              <a:cxnSpLocks/>
            </p:cNvCxnSpPr>
            <p:nvPr userDrawn="1"/>
          </p:nvCxnSpPr>
          <p:spPr>
            <a:xfrm>
              <a:off x="609600" y="365125"/>
              <a:ext cx="10972800" cy="0"/>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E3A69DE-2A76-B121-417A-56664641CF63}"/>
                </a:ext>
              </a:extLst>
            </p:cNvPr>
            <p:cNvSpPr/>
            <p:nvPr userDrawn="1"/>
          </p:nvSpPr>
          <p:spPr>
            <a:xfrm>
              <a:off x="10439400" y="273684"/>
              <a:ext cx="1143000" cy="91440"/>
            </a:xfrm>
            <a:custGeom>
              <a:avLst/>
              <a:gdLst>
                <a:gd name="connsiteX0" fmla="*/ 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0 w 914400"/>
                <a:gd name="connsiteY4" fmla="*/ 0 h 228600"/>
                <a:gd name="connsiteX0" fmla="*/ 29845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298450 w 914400"/>
                <a:gd name="connsiteY4" fmla="*/ 0 h 228600"/>
                <a:gd name="connsiteX0" fmla="*/ 78994 w 914400"/>
                <a:gd name="connsiteY0" fmla="*/ 36095 h 228600"/>
                <a:gd name="connsiteX1" fmla="*/ 914400 w 914400"/>
                <a:gd name="connsiteY1" fmla="*/ 0 h 228600"/>
                <a:gd name="connsiteX2" fmla="*/ 914400 w 914400"/>
                <a:gd name="connsiteY2" fmla="*/ 228600 h 228600"/>
                <a:gd name="connsiteX3" fmla="*/ 0 w 914400"/>
                <a:gd name="connsiteY3" fmla="*/ 228600 h 228600"/>
                <a:gd name="connsiteX4" fmla="*/ 78994 w 914400"/>
                <a:gd name="connsiteY4" fmla="*/ 36095 h 228600"/>
                <a:gd name="connsiteX0" fmla="*/ 76454 w 914400"/>
                <a:gd name="connsiteY0" fmla="*/ 4345 h 228600"/>
                <a:gd name="connsiteX1" fmla="*/ 914400 w 914400"/>
                <a:gd name="connsiteY1" fmla="*/ 0 h 228600"/>
                <a:gd name="connsiteX2" fmla="*/ 914400 w 914400"/>
                <a:gd name="connsiteY2" fmla="*/ 228600 h 228600"/>
                <a:gd name="connsiteX3" fmla="*/ 0 w 914400"/>
                <a:gd name="connsiteY3" fmla="*/ 228600 h 228600"/>
                <a:gd name="connsiteX4" fmla="*/ 76454 w 914400"/>
                <a:gd name="connsiteY4" fmla="*/ 4345 h 22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228600">
                  <a:moveTo>
                    <a:pt x="76454" y="4345"/>
                  </a:moveTo>
                  <a:lnTo>
                    <a:pt x="914400" y="0"/>
                  </a:lnTo>
                  <a:lnTo>
                    <a:pt x="914400" y="228600"/>
                  </a:lnTo>
                  <a:lnTo>
                    <a:pt x="0" y="228600"/>
                  </a:lnTo>
                  <a:lnTo>
                    <a:pt x="76454" y="4345"/>
                  </a:lnTo>
                  <a:close/>
                </a:path>
              </a:pathLst>
            </a:cu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9BE793BF-75D1-E057-E538-C22B04C7C486}"/>
              </a:ext>
            </a:extLst>
          </p:cNvPr>
          <p:cNvGrpSpPr/>
          <p:nvPr userDrawn="1"/>
        </p:nvGrpSpPr>
        <p:grpSpPr>
          <a:xfrm rot="10800000">
            <a:off x="609600" y="6176963"/>
            <a:ext cx="10972800" cy="91441"/>
            <a:chOff x="609600" y="273684"/>
            <a:chExt cx="10972800" cy="91441"/>
          </a:xfrm>
          <a:solidFill>
            <a:schemeClr val="bg1"/>
          </a:solidFill>
        </p:grpSpPr>
        <p:cxnSp>
          <p:nvCxnSpPr>
            <p:cNvPr id="19" name="Straight Connector 18">
              <a:extLst>
                <a:ext uri="{FF2B5EF4-FFF2-40B4-BE49-F238E27FC236}">
                  <a16:creationId xmlns:a16="http://schemas.microsoft.com/office/drawing/2014/main" id="{A83E50C7-5BCE-6929-AEAF-EC3062224C3C}"/>
                </a:ext>
              </a:extLst>
            </p:cNvPr>
            <p:cNvCxnSpPr>
              <a:cxnSpLocks/>
            </p:cNvCxnSpPr>
            <p:nvPr userDrawn="1"/>
          </p:nvCxnSpPr>
          <p:spPr>
            <a:xfrm>
              <a:off x="609600" y="365125"/>
              <a:ext cx="10972800" cy="0"/>
            </a:xfrm>
            <a:prstGeom prst="line">
              <a:avLst/>
            </a:prstGeom>
            <a:grpFill/>
            <a:ln>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Rectangle 9">
              <a:extLst>
                <a:ext uri="{FF2B5EF4-FFF2-40B4-BE49-F238E27FC236}">
                  <a16:creationId xmlns:a16="http://schemas.microsoft.com/office/drawing/2014/main" id="{889EE408-6C00-16AA-233E-3E12FFBF2006}"/>
                </a:ext>
              </a:extLst>
            </p:cNvPr>
            <p:cNvSpPr/>
            <p:nvPr userDrawn="1"/>
          </p:nvSpPr>
          <p:spPr>
            <a:xfrm>
              <a:off x="10439400" y="273684"/>
              <a:ext cx="1143000" cy="91440"/>
            </a:xfrm>
            <a:custGeom>
              <a:avLst/>
              <a:gdLst>
                <a:gd name="connsiteX0" fmla="*/ 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0 w 914400"/>
                <a:gd name="connsiteY4" fmla="*/ 0 h 228600"/>
                <a:gd name="connsiteX0" fmla="*/ 29845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298450 w 914400"/>
                <a:gd name="connsiteY4" fmla="*/ 0 h 228600"/>
                <a:gd name="connsiteX0" fmla="*/ 78994 w 914400"/>
                <a:gd name="connsiteY0" fmla="*/ 36095 h 228600"/>
                <a:gd name="connsiteX1" fmla="*/ 914400 w 914400"/>
                <a:gd name="connsiteY1" fmla="*/ 0 h 228600"/>
                <a:gd name="connsiteX2" fmla="*/ 914400 w 914400"/>
                <a:gd name="connsiteY2" fmla="*/ 228600 h 228600"/>
                <a:gd name="connsiteX3" fmla="*/ 0 w 914400"/>
                <a:gd name="connsiteY3" fmla="*/ 228600 h 228600"/>
                <a:gd name="connsiteX4" fmla="*/ 78994 w 914400"/>
                <a:gd name="connsiteY4" fmla="*/ 36095 h 228600"/>
                <a:gd name="connsiteX0" fmla="*/ 76454 w 914400"/>
                <a:gd name="connsiteY0" fmla="*/ 4345 h 228600"/>
                <a:gd name="connsiteX1" fmla="*/ 914400 w 914400"/>
                <a:gd name="connsiteY1" fmla="*/ 0 h 228600"/>
                <a:gd name="connsiteX2" fmla="*/ 914400 w 914400"/>
                <a:gd name="connsiteY2" fmla="*/ 228600 h 228600"/>
                <a:gd name="connsiteX3" fmla="*/ 0 w 914400"/>
                <a:gd name="connsiteY3" fmla="*/ 228600 h 228600"/>
                <a:gd name="connsiteX4" fmla="*/ 76454 w 914400"/>
                <a:gd name="connsiteY4" fmla="*/ 4345 h 22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228600">
                  <a:moveTo>
                    <a:pt x="76454" y="4345"/>
                  </a:moveTo>
                  <a:lnTo>
                    <a:pt x="914400" y="0"/>
                  </a:lnTo>
                  <a:lnTo>
                    <a:pt x="914400" y="228600"/>
                  </a:lnTo>
                  <a:lnTo>
                    <a:pt x="0" y="228600"/>
                  </a:lnTo>
                  <a:lnTo>
                    <a:pt x="76454" y="4345"/>
                  </a:lnTo>
                  <a:close/>
                </a:path>
              </a:pathLst>
            </a:cu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1" name="Picture 20">
            <a:extLst>
              <a:ext uri="{FF2B5EF4-FFF2-40B4-BE49-F238E27FC236}">
                <a16:creationId xmlns:a16="http://schemas.microsoft.com/office/drawing/2014/main" id="{4E47E184-7445-FDC5-FC97-8C1082C605FC}"/>
              </a:ext>
              <a:ext uri="{C183D7F6-B498-43B3-948B-1728B52AA6E4}">
                <adec:decorative xmlns:adec="http://schemas.microsoft.com/office/drawing/2017/decorative" val="1"/>
              </a:ext>
            </a:extLst>
          </p:cNvPr>
          <p:cNvPicPr>
            <a:picLocks noChangeAspect="1"/>
          </p:cNvPicPr>
          <p:nvPr userDrawn="1"/>
        </p:nvPicPr>
        <p:blipFill>
          <a:blip r:embed="rId12"/>
          <a:srcRect/>
          <a:stretch/>
        </p:blipFill>
        <p:spPr>
          <a:xfrm>
            <a:off x="720725" y="6365621"/>
            <a:ext cx="365125" cy="365125"/>
          </a:xfrm>
          <a:prstGeom prst="rect">
            <a:avLst/>
          </a:prstGeom>
        </p:spPr>
      </p:pic>
      <p:sp>
        <p:nvSpPr>
          <p:cNvPr id="22" name="TextBox 21">
            <a:extLst>
              <a:ext uri="{FF2B5EF4-FFF2-40B4-BE49-F238E27FC236}">
                <a16:creationId xmlns:a16="http://schemas.microsoft.com/office/drawing/2014/main" id="{91B6C9F6-E137-CE76-AFC4-7CE1CEB6D152}"/>
              </a:ext>
            </a:extLst>
          </p:cNvPr>
          <p:cNvSpPr txBox="1"/>
          <p:nvPr userDrawn="1"/>
        </p:nvSpPr>
        <p:spPr>
          <a:xfrm>
            <a:off x="1111250" y="6356348"/>
            <a:ext cx="1600200" cy="365125"/>
          </a:xfrm>
          <a:prstGeom prst="rect">
            <a:avLst/>
          </a:prstGeom>
          <a:noFill/>
        </p:spPr>
        <p:txBody>
          <a:bodyPr wrap="square" lIns="0" tIns="0" rIns="0" bIns="0" rtlCol="0" anchor="ctr" anchorCtr="0">
            <a:noAutofit/>
          </a:bodyPr>
          <a:lstStyle/>
          <a:p>
            <a:r>
              <a:rPr lang="en-US" sz="1400" b="1" i="0" cap="all" baseline="0" dirty="0">
                <a:solidFill>
                  <a:schemeClr val="bg1"/>
                </a:solidFill>
                <a:latin typeface="Arboria Black" panose="02000000000000000000" pitchFamily="2" charset="77"/>
              </a:rPr>
              <a:t>Health Sciences</a:t>
            </a:r>
          </a:p>
        </p:txBody>
      </p:sp>
      <p:sp>
        <p:nvSpPr>
          <p:cNvPr id="25" name="TextBox 24">
            <a:extLst>
              <a:ext uri="{FF2B5EF4-FFF2-40B4-BE49-F238E27FC236}">
                <a16:creationId xmlns:a16="http://schemas.microsoft.com/office/drawing/2014/main" id="{9DCEBC03-E8F3-B531-58EF-905D82F2F8B2}"/>
              </a:ext>
            </a:extLst>
          </p:cNvPr>
          <p:cNvSpPr txBox="1"/>
          <p:nvPr userDrawn="1"/>
        </p:nvSpPr>
        <p:spPr>
          <a:xfrm>
            <a:off x="9557657" y="6356348"/>
            <a:ext cx="1873245" cy="365125"/>
          </a:xfrm>
          <a:prstGeom prst="rect">
            <a:avLst/>
          </a:prstGeom>
          <a:noFill/>
        </p:spPr>
        <p:txBody>
          <a:bodyPr wrap="square" lIns="0" tIns="0" rIns="0" bIns="0" rtlCol="0" anchor="ctr" anchorCtr="0">
            <a:noAutofit/>
          </a:bodyPr>
          <a:lstStyle/>
          <a:p>
            <a:pPr algn="r"/>
            <a:r>
              <a:rPr lang="en-US" sz="1400" b="1" i="0" cap="all" baseline="0" dirty="0">
                <a:solidFill>
                  <a:schemeClr val="bg1"/>
                </a:solidFill>
                <a:latin typeface="Arboria Black" panose="02000000000000000000" pitchFamily="2" charset="77"/>
              </a:rPr>
              <a:t>You Belong here.</a:t>
            </a:r>
          </a:p>
        </p:txBody>
      </p:sp>
    </p:spTree>
    <p:extLst>
      <p:ext uri="{BB962C8B-B14F-4D97-AF65-F5344CB8AC3E}">
        <p14:creationId xmlns:p14="http://schemas.microsoft.com/office/powerpoint/2010/main" val="58073124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Lst>
  <p:hf sldNum="0" hdr="0" ftr="0"/>
  <p:txStyles>
    <p:titleStyle>
      <a:lvl1pPr algn="l" defTabSz="914400" rtl="0" eaLnBrk="1" latinLnBrk="0" hangingPunct="1">
        <a:lnSpc>
          <a:spcPct val="90000"/>
        </a:lnSpc>
        <a:spcBef>
          <a:spcPct val="0"/>
        </a:spcBef>
        <a:buNone/>
        <a:defRPr lang="en-US" sz="4400" b="1" i="0" kern="1200" cap="all" baseline="0" dirty="0">
          <a:solidFill>
            <a:schemeClr val="bg1"/>
          </a:solidFill>
          <a:latin typeface="Arboria Black" panose="02000000000000000000" pitchFamily="2" charset="77"/>
          <a:ea typeface="+mj-ea"/>
          <a:cs typeface="+mj-cs"/>
        </a:defRPr>
      </a:lvl1pPr>
    </p:titleStyle>
    <p:bodyStyle>
      <a:lvl1pPr marL="0" indent="0" algn="l" defTabSz="914400" rtl="0" eaLnBrk="1" latinLnBrk="0" hangingPunct="1">
        <a:lnSpc>
          <a:spcPct val="90000"/>
        </a:lnSpc>
        <a:spcBef>
          <a:spcPts val="1000"/>
        </a:spcBef>
        <a:buFontTx/>
        <a:buNone/>
        <a:defRPr sz="2800" b="0" i="0" kern="1200">
          <a:solidFill>
            <a:schemeClr val="bg1"/>
          </a:solidFill>
          <a:latin typeface="Arboria Light" panose="02000000000000000000" pitchFamily="2" charset="77"/>
          <a:ea typeface="+mn-ea"/>
          <a:cs typeface="+mn-cs"/>
        </a:defRPr>
      </a:lvl1pPr>
      <a:lvl2pPr marL="457200" indent="0" algn="l" defTabSz="914400" rtl="0" eaLnBrk="1" latinLnBrk="0" hangingPunct="1">
        <a:lnSpc>
          <a:spcPct val="90000"/>
        </a:lnSpc>
        <a:spcBef>
          <a:spcPts val="500"/>
        </a:spcBef>
        <a:buFontTx/>
        <a:buNone/>
        <a:defRPr sz="2400" b="0" i="0" kern="1200">
          <a:solidFill>
            <a:schemeClr val="bg1"/>
          </a:solidFill>
          <a:latin typeface="Arboria Light" panose="02000000000000000000" pitchFamily="2" charset="77"/>
          <a:ea typeface="+mn-ea"/>
          <a:cs typeface="+mn-cs"/>
        </a:defRPr>
      </a:lvl2pPr>
      <a:lvl3pPr marL="914400" indent="0" algn="l" defTabSz="914400" rtl="0" eaLnBrk="1" latinLnBrk="0" hangingPunct="1">
        <a:lnSpc>
          <a:spcPct val="90000"/>
        </a:lnSpc>
        <a:spcBef>
          <a:spcPts val="500"/>
        </a:spcBef>
        <a:buFontTx/>
        <a:buNone/>
        <a:defRPr sz="2000" b="0" i="0" kern="1200">
          <a:solidFill>
            <a:schemeClr val="bg1"/>
          </a:solidFill>
          <a:latin typeface="Arboria Light" panose="02000000000000000000" pitchFamily="2" charset="77"/>
          <a:ea typeface="+mn-ea"/>
          <a:cs typeface="+mn-cs"/>
        </a:defRPr>
      </a:lvl3pPr>
      <a:lvl4pPr marL="1371600" indent="0" algn="l" defTabSz="914400" rtl="0" eaLnBrk="1" latinLnBrk="0" hangingPunct="1">
        <a:lnSpc>
          <a:spcPct val="90000"/>
        </a:lnSpc>
        <a:spcBef>
          <a:spcPts val="500"/>
        </a:spcBef>
        <a:buFontTx/>
        <a:buNone/>
        <a:defRPr sz="1800" b="0" i="0" kern="1200">
          <a:solidFill>
            <a:schemeClr val="bg1"/>
          </a:solidFill>
          <a:latin typeface="Arboria Light" panose="02000000000000000000" pitchFamily="2" charset="77"/>
          <a:ea typeface="+mn-ea"/>
          <a:cs typeface="+mn-cs"/>
        </a:defRPr>
      </a:lvl4pPr>
      <a:lvl5pPr marL="1828800" indent="0" algn="l" defTabSz="914400" rtl="0" eaLnBrk="1" latinLnBrk="0" hangingPunct="1">
        <a:lnSpc>
          <a:spcPct val="90000"/>
        </a:lnSpc>
        <a:spcBef>
          <a:spcPts val="500"/>
        </a:spcBef>
        <a:buFontTx/>
        <a:buNone/>
        <a:defRPr sz="1800" b="0" i="0" kern="1200">
          <a:solidFill>
            <a:schemeClr val="bg1"/>
          </a:solidFill>
          <a:latin typeface="Arboria Light" panose="02000000000000000000"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32323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DDEA97-3FA1-C46D-62BA-22049492F853}"/>
              </a:ext>
            </a:extLst>
          </p:cNvPr>
          <p:cNvSpPr>
            <a:spLocks noGrp="1"/>
          </p:cNvSpPr>
          <p:nvPr>
            <p:ph type="title"/>
          </p:nvPr>
        </p:nvSpPr>
        <p:spPr>
          <a:xfrm>
            <a:off x="1066800" y="544508"/>
            <a:ext cx="10058400" cy="9144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DA50774-438B-5325-26B9-91C1E7A70CD8}"/>
              </a:ext>
            </a:extLst>
          </p:cNvPr>
          <p:cNvSpPr>
            <a:spLocks noGrp="1"/>
          </p:cNvSpPr>
          <p:nvPr>
            <p:ph type="body" idx="1"/>
          </p:nvPr>
        </p:nvSpPr>
        <p:spPr>
          <a:xfrm>
            <a:off x="1066800" y="1646239"/>
            <a:ext cx="100584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3" name="Group 12">
            <a:extLst>
              <a:ext uri="{FF2B5EF4-FFF2-40B4-BE49-F238E27FC236}">
                <a16:creationId xmlns:a16="http://schemas.microsoft.com/office/drawing/2014/main" id="{58C12122-67EC-8349-D50B-ED034472CA69}"/>
              </a:ext>
            </a:extLst>
          </p:cNvPr>
          <p:cNvGrpSpPr/>
          <p:nvPr userDrawn="1"/>
        </p:nvGrpSpPr>
        <p:grpSpPr>
          <a:xfrm>
            <a:off x="609600" y="273684"/>
            <a:ext cx="10972800" cy="91441"/>
            <a:chOff x="609600" y="273684"/>
            <a:chExt cx="10972800" cy="91441"/>
          </a:xfrm>
        </p:grpSpPr>
        <p:cxnSp>
          <p:nvCxnSpPr>
            <p:cNvPr id="7" name="Straight Connector 6">
              <a:extLst>
                <a:ext uri="{FF2B5EF4-FFF2-40B4-BE49-F238E27FC236}">
                  <a16:creationId xmlns:a16="http://schemas.microsoft.com/office/drawing/2014/main" id="{B184A223-F271-58F0-25D4-8D69A80C3F78}"/>
                </a:ext>
              </a:extLst>
            </p:cNvPr>
            <p:cNvCxnSpPr>
              <a:cxnSpLocks/>
            </p:cNvCxnSpPr>
            <p:nvPr userDrawn="1"/>
          </p:nvCxnSpPr>
          <p:spPr>
            <a:xfrm>
              <a:off x="609600" y="365125"/>
              <a:ext cx="1097280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E3A69DE-2A76-B121-417A-56664641CF63}"/>
                </a:ext>
              </a:extLst>
            </p:cNvPr>
            <p:cNvSpPr/>
            <p:nvPr userDrawn="1"/>
          </p:nvSpPr>
          <p:spPr>
            <a:xfrm>
              <a:off x="10439400" y="273684"/>
              <a:ext cx="1143000" cy="91440"/>
            </a:xfrm>
            <a:custGeom>
              <a:avLst/>
              <a:gdLst>
                <a:gd name="connsiteX0" fmla="*/ 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0 w 914400"/>
                <a:gd name="connsiteY4" fmla="*/ 0 h 228600"/>
                <a:gd name="connsiteX0" fmla="*/ 29845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298450 w 914400"/>
                <a:gd name="connsiteY4" fmla="*/ 0 h 228600"/>
                <a:gd name="connsiteX0" fmla="*/ 78994 w 914400"/>
                <a:gd name="connsiteY0" fmla="*/ 36095 h 228600"/>
                <a:gd name="connsiteX1" fmla="*/ 914400 w 914400"/>
                <a:gd name="connsiteY1" fmla="*/ 0 h 228600"/>
                <a:gd name="connsiteX2" fmla="*/ 914400 w 914400"/>
                <a:gd name="connsiteY2" fmla="*/ 228600 h 228600"/>
                <a:gd name="connsiteX3" fmla="*/ 0 w 914400"/>
                <a:gd name="connsiteY3" fmla="*/ 228600 h 228600"/>
                <a:gd name="connsiteX4" fmla="*/ 78994 w 914400"/>
                <a:gd name="connsiteY4" fmla="*/ 36095 h 228600"/>
                <a:gd name="connsiteX0" fmla="*/ 76454 w 914400"/>
                <a:gd name="connsiteY0" fmla="*/ 4345 h 228600"/>
                <a:gd name="connsiteX1" fmla="*/ 914400 w 914400"/>
                <a:gd name="connsiteY1" fmla="*/ 0 h 228600"/>
                <a:gd name="connsiteX2" fmla="*/ 914400 w 914400"/>
                <a:gd name="connsiteY2" fmla="*/ 228600 h 228600"/>
                <a:gd name="connsiteX3" fmla="*/ 0 w 914400"/>
                <a:gd name="connsiteY3" fmla="*/ 228600 h 228600"/>
                <a:gd name="connsiteX4" fmla="*/ 76454 w 914400"/>
                <a:gd name="connsiteY4" fmla="*/ 4345 h 22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228600">
                  <a:moveTo>
                    <a:pt x="76454" y="4345"/>
                  </a:moveTo>
                  <a:lnTo>
                    <a:pt x="914400" y="0"/>
                  </a:lnTo>
                  <a:lnTo>
                    <a:pt x="914400" y="228600"/>
                  </a:lnTo>
                  <a:lnTo>
                    <a:pt x="0" y="228600"/>
                  </a:lnTo>
                  <a:lnTo>
                    <a:pt x="76454" y="4345"/>
                  </a:lnTo>
                  <a:close/>
                </a:path>
              </a:pathLst>
            </a:custGeom>
            <a:solidFill>
              <a:srgbClr val="8416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9BE793BF-75D1-E057-E538-C22B04C7C486}"/>
              </a:ext>
            </a:extLst>
          </p:cNvPr>
          <p:cNvGrpSpPr/>
          <p:nvPr userDrawn="1"/>
        </p:nvGrpSpPr>
        <p:grpSpPr>
          <a:xfrm rot="10800000">
            <a:off x="609600" y="6176963"/>
            <a:ext cx="10972800" cy="91441"/>
            <a:chOff x="609600" y="273684"/>
            <a:chExt cx="10972800" cy="91441"/>
          </a:xfrm>
        </p:grpSpPr>
        <p:cxnSp>
          <p:nvCxnSpPr>
            <p:cNvPr id="19" name="Straight Connector 18">
              <a:extLst>
                <a:ext uri="{FF2B5EF4-FFF2-40B4-BE49-F238E27FC236}">
                  <a16:creationId xmlns:a16="http://schemas.microsoft.com/office/drawing/2014/main" id="{A83E50C7-5BCE-6929-AEAF-EC3062224C3C}"/>
                </a:ext>
              </a:extLst>
            </p:cNvPr>
            <p:cNvCxnSpPr>
              <a:cxnSpLocks/>
            </p:cNvCxnSpPr>
            <p:nvPr userDrawn="1"/>
          </p:nvCxnSpPr>
          <p:spPr>
            <a:xfrm>
              <a:off x="609600" y="365125"/>
              <a:ext cx="10972800" cy="0"/>
            </a:xfrm>
            <a:prstGeom prst="line">
              <a:avLst/>
            </a:prstGeom>
            <a:ln>
              <a:solidFill>
                <a:srgbClr val="841617"/>
              </a:solidFill>
            </a:ln>
          </p:spPr>
          <p:style>
            <a:lnRef idx="1">
              <a:schemeClr val="accent1"/>
            </a:lnRef>
            <a:fillRef idx="0">
              <a:schemeClr val="accent1"/>
            </a:fillRef>
            <a:effectRef idx="0">
              <a:schemeClr val="accent1"/>
            </a:effectRef>
            <a:fontRef idx="minor">
              <a:schemeClr val="tx1"/>
            </a:fontRef>
          </p:style>
        </p:cxnSp>
        <p:sp>
          <p:nvSpPr>
            <p:cNvPr id="20" name="Rectangle 9">
              <a:extLst>
                <a:ext uri="{FF2B5EF4-FFF2-40B4-BE49-F238E27FC236}">
                  <a16:creationId xmlns:a16="http://schemas.microsoft.com/office/drawing/2014/main" id="{889EE408-6C00-16AA-233E-3E12FFBF2006}"/>
                </a:ext>
              </a:extLst>
            </p:cNvPr>
            <p:cNvSpPr/>
            <p:nvPr userDrawn="1"/>
          </p:nvSpPr>
          <p:spPr>
            <a:xfrm>
              <a:off x="10439400" y="273684"/>
              <a:ext cx="1143000" cy="91440"/>
            </a:xfrm>
            <a:custGeom>
              <a:avLst/>
              <a:gdLst>
                <a:gd name="connsiteX0" fmla="*/ 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0 w 914400"/>
                <a:gd name="connsiteY4" fmla="*/ 0 h 228600"/>
                <a:gd name="connsiteX0" fmla="*/ 298450 w 914400"/>
                <a:gd name="connsiteY0" fmla="*/ 0 h 228600"/>
                <a:gd name="connsiteX1" fmla="*/ 914400 w 914400"/>
                <a:gd name="connsiteY1" fmla="*/ 0 h 228600"/>
                <a:gd name="connsiteX2" fmla="*/ 914400 w 914400"/>
                <a:gd name="connsiteY2" fmla="*/ 228600 h 228600"/>
                <a:gd name="connsiteX3" fmla="*/ 0 w 914400"/>
                <a:gd name="connsiteY3" fmla="*/ 228600 h 228600"/>
                <a:gd name="connsiteX4" fmla="*/ 298450 w 914400"/>
                <a:gd name="connsiteY4" fmla="*/ 0 h 228600"/>
                <a:gd name="connsiteX0" fmla="*/ 78994 w 914400"/>
                <a:gd name="connsiteY0" fmla="*/ 36095 h 228600"/>
                <a:gd name="connsiteX1" fmla="*/ 914400 w 914400"/>
                <a:gd name="connsiteY1" fmla="*/ 0 h 228600"/>
                <a:gd name="connsiteX2" fmla="*/ 914400 w 914400"/>
                <a:gd name="connsiteY2" fmla="*/ 228600 h 228600"/>
                <a:gd name="connsiteX3" fmla="*/ 0 w 914400"/>
                <a:gd name="connsiteY3" fmla="*/ 228600 h 228600"/>
                <a:gd name="connsiteX4" fmla="*/ 78994 w 914400"/>
                <a:gd name="connsiteY4" fmla="*/ 36095 h 228600"/>
                <a:gd name="connsiteX0" fmla="*/ 76454 w 914400"/>
                <a:gd name="connsiteY0" fmla="*/ 4345 h 228600"/>
                <a:gd name="connsiteX1" fmla="*/ 914400 w 914400"/>
                <a:gd name="connsiteY1" fmla="*/ 0 h 228600"/>
                <a:gd name="connsiteX2" fmla="*/ 914400 w 914400"/>
                <a:gd name="connsiteY2" fmla="*/ 228600 h 228600"/>
                <a:gd name="connsiteX3" fmla="*/ 0 w 914400"/>
                <a:gd name="connsiteY3" fmla="*/ 228600 h 228600"/>
                <a:gd name="connsiteX4" fmla="*/ 76454 w 914400"/>
                <a:gd name="connsiteY4" fmla="*/ 4345 h 228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 h="228600">
                  <a:moveTo>
                    <a:pt x="76454" y="4345"/>
                  </a:moveTo>
                  <a:lnTo>
                    <a:pt x="914400" y="0"/>
                  </a:lnTo>
                  <a:lnTo>
                    <a:pt x="914400" y="228600"/>
                  </a:lnTo>
                  <a:lnTo>
                    <a:pt x="0" y="228600"/>
                  </a:lnTo>
                  <a:lnTo>
                    <a:pt x="76454" y="4345"/>
                  </a:lnTo>
                  <a:close/>
                </a:path>
              </a:pathLst>
            </a:custGeom>
            <a:solidFill>
              <a:srgbClr val="8416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170F2556-F9EF-72D6-EB2D-8DDF0A570C36}"/>
              </a:ext>
            </a:extLst>
          </p:cNvPr>
          <p:cNvGrpSpPr/>
          <p:nvPr userDrawn="1"/>
        </p:nvGrpSpPr>
        <p:grpSpPr>
          <a:xfrm>
            <a:off x="720725" y="6356348"/>
            <a:ext cx="1990725" cy="374398"/>
            <a:chOff x="720725" y="6356348"/>
            <a:chExt cx="1990725" cy="374398"/>
          </a:xfrm>
        </p:grpSpPr>
        <p:pic>
          <p:nvPicPr>
            <p:cNvPr id="21" name="Picture 20">
              <a:extLst>
                <a:ext uri="{FF2B5EF4-FFF2-40B4-BE49-F238E27FC236}">
                  <a16:creationId xmlns:a16="http://schemas.microsoft.com/office/drawing/2014/main" id="{4E47E184-7445-FDC5-FC97-8C1082C605FC}"/>
                </a:ext>
                <a:ext uri="{C183D7F6-B498-43B3-948B-1728B52AA6E4}">
                  <adec:decorative xmlns:adec="http://schemas.microsoft.com/office/drawing/2017/decorative" val="1"/>
                </a:ext>
              </a:extLst>
            </p:cNvPr>
            <p:cNvPicPr>
              <a:picLocks noChangeAspect="1"/>
            </p:cNvPicPr>
            <p:nvPr userDrawn="1"/>
          </p:nvPicPr>
          <p:blipFill>
            <a:blip r:embed="rId12"/>
            <a:stretch>
              <a:fillRect/>
            </a:stretch>
          </p:blipFill>
          <p:spPr>
            <a:xfrm>
              <a:off x="720725" y="6365621"/>
              <a:ext cx="365125" cy="365125"/>
            </a:xfrm>
            <a:prstGeom prst="rect">
              <a:avLst/>
            </a:prstGeom>
          </p:spPr>
        </p:pic>
        <p:sp>
          <p:nvSpPr>
            <p:cNvPr id="22" name="TextBox 21">
              <a:extLst>
                <a:ext uri="{FF2B5EF4-FFF2-40B4-BE49-F238E27FC236}">
                  <a16:creationId xmlns:a16="http://schemas.microsoft.com/office/drawing/2014/main" id="{91B6C9F6-E137-CE76-AFC4-7CE1CEB6D152}"/>
                </a:ext>
              </a:extLst>
            </p:cNvPr>
            <p:cNvSpPr txBox="1"/>
            <p:nvPr userDrawn="1"/>
          </p:nvSpPr>
          <p:spPr>
            <a:xfrm>
              <a:off x="1111250" y="6356348"/>
              <a:ext cx="1600200" cy="365125"/>
            </a:xfrm>
            <a:prstGeom prst="rect">
              <a:avLst/>
            </a:prstGeom>
            <a:noFill/>
          </p:spPr>
          <p:txBody>
            <a:bodyPr wrap="square" lIns="0" tIns="0" rIns="0" bIns="0" rtlCol="0" anchor="ctr" anchorCtr="0">
              <a:noAutofit/>
            </a:bodyPr>
            <a:lstStyle/>
            <a:p>
              <a:r>
                <a:rPr lang="en-US" sz="1400" b="1" i="0" cap="all" baseline="0" dirty="0">
                  <a:solidFill>
                    <a:srgbClr val="841617"/>
                  </a:solidFill>
                  <a:latin typeface="Arboria Black" panose="02000000000000000000" pitchFamily="2" charset="77"/>
                </a:rPr>
                <a:t>Health Sciences</a:t>
              </a:r>
            </a:p>
          </p:txBody>
        </p:sp>
      </p:grpSp>
      <p:sp>
        <p:nvSpPr>
          <p:cNvPr id="25" name="TextBox 24">
            <a:extLst>
              <a:ext uri="{FF2B5EF4-FFF2-40B4-BE49-F238E27FC236}">
                <a16:creationId xmlns:a16="http://schemas.microsoft.com/office/drawing/2014/main" id="{9DCEBC03-E8F3-B531-58EF-905D82F2F8B2}"/>
              </a:ext>
            </a:extLst>
          </p:cNvPr>
          <p:cNvSpPr txBox="1"/>
          <p:nvPr userDrawn="1"/>
        </p:nvSpPr>
        <p:spPr>
          <a:xfrm>
            <a:off x="9557657" y="6356348"/>
            <a:ext cx="1873245" cy="365125"/>
          </a:xfrm>
          <a:prstGeom prst="rect">
            <a:avLst/>
          </a:prstGeom>
          <a:noFill/>
        </p:spPr>
        <p:txBody>
          <a:bodyPr wrap="square" lIns="0" tIns="0" rIns="0" bIns="0" rtlCol="0" anchor="ctr" anchorCtr="0">
            <a:noAutofit/>
          </a:bodyPr>
          <a:lstStyle/>
          <a:p>
            <a:pPr algn="r"/>
            <a:r>
              <a:rPr lang="en-US" sz="1400" b="1" i="0" cap="all" baseline="0" dirty="0">
                <a:solidFill>
                  <a:srgbClr val="841617"/>
                </a:solidFill>
                <a:latin typeface="Arboria Black" panose="02000000000000000000" pitchFamily="2" charset="77"/>
              </a:rPr>
              <a:t>You Belong here.</a:t>
            </a:r>
          </a:p>
        </p:txBody>
      </p:sp>
    </p:spTree>
    <p:extLst>
      <p:ext uri="{BB962C8B-B14F-4D97-AF65-F5344CB8AC3E}">
        <p14:creationId xmlns:p14="http://schemas.microsoft.com/office/powerpoint/2010/main" val="2660333370"/>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Lst>
  <p:hf sldNum="0" hdr="0" ftr="0"/>
  <p:txStyles>
    <p:titleStyle>
      <a:lvl1pPr algn="l" defTabSz="914400" rtl="0" eaLnBrk="1" latinLnBrk="0" hangingPunct="1">
        <a:lnSpc>
          <a:spcPct val="90000"/>
        </a:lnSpc>
        <a:spcBef>
          <a:spcPct val="0"/>
        </a:spcBef>
        <a:buNone/>
        <a:defRPr lang="en-US" sz="4400" b="1" i="0" kern="1200" cap="all" baseline="0" dirty="0">
          <a:solidFill>
            <a:srgbClr val="841617"/>
          </a:solidFill>
          <a:latin typeface="Arboria Black" panose="02000000000000000000" pitchFamily="2" charset="77"/>
          <a:ea typeface="+mj-ea"/>
          <a:cs typeface="+mj-cs"/>
        </a:defRPr>
      </a:lvl1pPr>
    </p:titleStyle>
    <p:bodyStyle>
      <a:lvl1pPr marL="0" indent="0" algn="l" defTabSz="914400" rtl="0" eaLnBrk="1" latinLnBrk="0" hangingPunct="1">
        <a:lnSpc>
          <a:spcPct val="90000"/>
        </a:lnSpc>
        <a:spcBef>
          <a:spcPts val="1000"/>
        </a:spcBef>
        <a:buFontTx/>
        <a:buNone/>
        <a:defRPr sz="2800" b="0" i="0" kern="1200">
          <a:solidFill>
            <a:schemeClr val="bg1"/>
          </a:solidFill>
          <a:latin typeface="Arboria Light" panose="02000000000000000000" pitchFamily="2" charset="77"/>
          <a:ea typeface="+mn-ea"/>
          <a:cs typeface="+mn-cs"/>
        </a:defRPr>
      </a:lvl1pPr>
      <a:lvl2pPr marL="457200" indent="0" algn="l" defTabSz="914400" rtl="0" eaLnBrk="1" latinLnBrk="0" hangingPunct="1">
        <a:lnSpc>
          <a:spcPct val="90000"/>
        </a:lnSpc>
        <a:spcBef>
          <a:spcPts val="500"/>
        </a:spcBef>
        <a:buFontTx/>
        <a:buNone/>
        <a:defRPr sz="2400" b="0" i="0" kern="1200">
          <a:solidFill>
            <a:schemeClr val="bg1"/>
          </a:solidFill>
          <a:latin typeface="Arboria Light" panose="02000000000000000000" pitchFamily="2" charset="77"/>
          <a:ea typeface="+mn-ea"/>
          <a:cs typeface="+mn-cs"/>
        </a:defRPr>
      </a:lvl2pPr>
      <a:lvl3pPr marL="914400" indent="0" algn="l" defTabSz="914400" rtl="0" eaLnBrk="1" latinLnBrk="0" hangingPunct="1">
        <a:lnSpc>
          <a:spcPct val="90000"/>
        </a:lnSpc>
        <a:spcBef>
          <a:spcPts val="500"/>
        </a:spcBef>
        <a:buFontTx/>
        <a:buNone/>
        <a:defRPr sz="2000" b="0" i="0" kern="1200">
          <a:solidFill>
            <a:schemeClr val="bg1"/>
          </a:solidFill>
          <a:latin typeface="Arboria Light" panose="02000000000000000000" pitchFamily="2" charset="77"/>
          <a:ea typeface="+mn-ea"/>
          <a:cs typeface="+mn-cs"/>
        </a:defRPr>
      </a:lvl3pPr>
      <a:lvl4pPr marL="1371600" indent="0" algn="l" defTabSz="914400" rtl="0" eaLnBrk="1" latinLnBrk="0" hangingPunct="1">
        <a:lnSpc>
          <a:spcPct val="90000"/>
        </a:lnSpc>
        <a:spcBef>
          <a:spcPts val="500"/>
        </a:spcBef>
        <a:buFontTx/>
        <a:buNone/>
        <a:defRPr sz="1800" b="0" i="0" kern="1200">
          <a:solidFill>
            <a:schemeClr val="bg1"/>
          </a:solidFill>
          <a:latin typeface="Arboria Light" panose="02000000000000000000" pitchFamily="2" charset="77"/>
          <a:ea typeface="+mn-ea"/>
          <a:cs typeface="+mn-cs"/>
        </a:defRPr>
      </a:lvl4pPr>
      <a:lvl5pPr marL="1828800" indent="0" algn="l" defTabSz="914400" rtl="0" eaLnBrk="1" latinLnBrk="0" hangingPunct="1">
        <a:lnSpc>
          <a:spcPct val="90000"/>
        </a:lnSpc>
        <a:spcBef>
          <a:spcPts val="500"/>
        </a:spcBef>
        <a:buFontTx/>
        <a:buNone/>
        <a:defRPr sz="1800" b="0" i="0" kern="1200">
          <a:solidFill>
            <a:schemeClr val="bg1"/>
          </a:solidFill>
          <a:latin typeface="Arboria Light" panose="02000000000000000000"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slide" Target="slide1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11.xml"/><Relationship Id="rId5" Type="http://schemas.openxmlformats.org/officeDocument/2006/relationships/slide" Target="slide7.xml"/><Relationship Id="rId4" Type="http://schemas.openxmlformats.org/officeDocument/2006/relationships/slide" Target="slide5.xml"/></Relationships>
</file>

<file path=ppt/slides/_rels/slide10.xml.rels><?xml version="1.0" encoding="UTF-8" standalone="yes"?>
<Relationships xmlns="http://schemas.openxmlformats.org/package/2006/relationships"><Relationship Id="rId3" Type="http://schemas.openxmlformats.org/officeDocument/2006/relationships/hyperlink" Target="https://studentaid.gov/plus-app/grad/landing" TargetMode="External"/><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hyperlink" Target="https://studentaid.gov/plus-app/parent/landing" TargetMode="External"/><Relationship Id="rId4" Type="http://schemas.openxmlformats.org/officeDocument/2006/relationships/hyperlink" Target="https://financialservices.ouhsc.edu/Departments/Student-Financial-Aid/Loan-Related/Loans#597252739-alternativeprivate-loans"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it.ouhsc.edu/" TargetMode="External"/><Relationship Id="rId2" Type="http://schemas.openxmlformats.org/officeDocument/2006/relationships/hyperlink" Target="mailto:financial-aid@ouhsc.ed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ouhsc.edu/selfserve"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10.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 Target="slide10.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5204514E-2F11-FDCE-755D-EC0F45D06462}"/>
              </a:ext>
            </a:extLst>
          </p:cNvPr>
          <p:cNvSpPr>
            <a:spLocks noGrp="1"/>
          </p:cNvSpPr>
          <p:nvPr>
            <p:ph type="ctrTitle"/>
          </p:nvPr>
        </p:nvSpPr>
        <p:spPr>
          <a:xfrm>
            <a:off x="1462724" y="1122363"/>
            <a:ext cx="9144000" cy="749001"/>
          </a:xfrm>
        </p:spPr>
        <p:txBody>
          <a:bodyPr/>
          <a:lstStyle/>
          <a:p>
            <a:r>
              <a:rPr lang="en-US" dirty="0"/>
              <a:t>Self-Service How To Guide</a:t>
            </a:r>
          </a:p>
        </p:txBody>
      </p:sp>
      <p:sp>
        <p:nvSpPr>
          <p:cNvPr id="16" name="Subtitle 15">
            <a:extLst>
              <a:ext uri="{FF2B5EF4-FFF2-40B4-BE49-F238E27FC236}">
                <a16:creationId xmlns:a16="http://schemas.microsoft.com/office/drawing/2014/main" id="{249E7E9D-B714-9DAE-CF56-E9E1C48CF5F1}"/>
              </a:ext>
            </a:extLst>
          </p:cNvPr>
          <p:cNvSpPr>
            <a:spLocks noGrp="1"/>
          </p:cNvSpPr>
          <p:nvPr>
            <p:ph type="subTitle" idx="1"/>
          </p:nvPr>
        </p:nvSpPr>
        <p:spPr>
          <a:xfrm>
            <a:off x="381000" y="2169959"/>
            <a:ext cx="11430000" cy="3565677"/>
          </a:xfrm>
        </p:spPr>
        <p:txBody>
          <a:bodyPr>
            <a:normAutofit/>
          </a:bodyPr>
          <a:lstStyle/>
          <a:p>
            <a:pPr algn="l"/>
            <a:r>
              <a:rPr lang="en-US" dirty="0"/>
              <a:t>Table of Contents</a:t>
            </a:r>
          </a:p>
          <a:p>
            <a:pPr algn="l"/>
            <a:r>
              <a:rPr lang="en-US" dirty="0"/>
              <a:t>-Get Started </a:t>
            </a:r>
            <a:r>
              <a:rPr lang="en-US" dirty="0">
                <a:hlinkClick r:id="rId3" action="ppaction://hlinksldjump"/>
              </a:rPr>
              <a:t>(Slides 2-4)</a:t>
            </a:r>
            <a:endParaRPr lang="en-US" dirty="0"/>
          </a:p>
          <a:p>
            <a:pPr algn="l"/>
            <a:r>
              <a:rPr lang="en-US" dirty="0"/>
              <a:t>-Navigate the basics </a:t>
            </a:r>
            <a:r>
              <a:rPr lang="en-US" dirty="0">
                <a:hlinkClick r:id="rId4" action="ppaction://hlinksldjump"/>
              </a:rPr>
              <a:t>(slides 5-6)</a:t>
            </a:r>
            <a:endParaRPr lang="en-US" dirty="0"/>
          </a:p>
          <a:p>
            <a:pPr algn="l"/>
            <a:r>
              <a:rPr lang="en-US" dirty="0"/>
              <a:t>-View and Accept your awards </a:t>
            </a:r>
            <a:r>
              <a:rPr lang="en-US" dirty="0">
                <a:hlinkClick r:id="rId5" action="ppaction://hlinksldjump"/>
              </a:rPr>
              <a:t>(slides 7-10)</a:t>
            </a:r>
            <a:endParaRPr lang="en-US" dirty="0"/>
          </a:p>
          <a:p>
            <a:pPr algn="l"/>
            <a:r>
              <a:rPr lang="en-US" dirty="0"/>
              <a:t>-Find your cost of attendance/budget </a:t>
            </a:r>
            <a:r>
              <a:rPr lang="en-US" dirty="0">
                <a:hlinkClick r:id="rId6" action="ppaction://hlinksldjump"/>
              </a:rPr>
              <a:t>(slide 11)</a:t>
            </a:r>
            <a:endParaRPr lang="en-US" dirty="0"/>
          </a:p>
          <a:p>
            <a:pPr algn="l"/>
            <a:r>
              <a:rPr lang="en-US" dirty="0"/>
              <a:t>-Contact Information </a:t>
            </a:r>
            <a:r>
              <a:rPr lang="en-US" dirty="0">
                <a:hlinkClick r:id="rId7" action="ppaction://hlinksldjump"/>
              </a:rPr>
              <a:t>(Slide 12)</a:t>
            </a:r>
            <a:endParaRPr lang="en-US" dirty="0"/>
          </a:p>
          <a:p>
            <a:pPr algn="l"/>
            <a:endParaRPr lang="en-US" dirty="0"/>
          </a:p>
        </p:txBody>
      </p:sp>
      <p:sp>
        <p:nvSpPr>
          <p:cNvPr id="17" name="Vertical Text Placeholder 16">
            <a:extLst>
              <a:ext uri="{FF2B5EF4-FFF2-40B4-BE49-F238E27FC236}">
                <a16:creationId xmlns:a16="http://schemas.microsoft.com/office/drawing/2014/main" id="{74235306-8BC6-753E-7B6E-8ADA8634631E}"/>
              </a:ext>
            </a:extLst>
          </p:cNvPr>
          <p:cNvSpPr>
            <a:spLocks noGrp="1"/>
          </p:cNvSpPr>
          <p:nvPr>
            <p:ph type="body" orient="vert" sz="quarter" idx="10"/>
          </p:nvPr>
        </p:nvSpPr>
        <p:spPr/>
        <p:txBody>
          <a:bodyPr>
            <a:normAutofit lnSpcReduction="10000"/>
          </a:bodyPr>
          <a:lstStyle/>
          <a:p>
            <a:r>
              <a:rPr lang="en-US" dirty="0"/>
              <a:t>HSC Student financial Aid</a:t>
            </a:r>
          </a:p>
        </p:txBody>
      </p:sp>
    </p:spTree>
    <p:extLst>
      <p:ext uri="{BB962C8B-B14F-4D97-AF65-F5344CB8AC3E}">
        <p14:creationId xmlns:p14="http://schemas.microsoft.com/office/powerpoint/2010/main" val="2821403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2D18282-3055-B3D6-1FBB-167AFF577945}"/>
              </a:ext>
            </a:extLst>
          </p:cNvPr>
          <p:cNvSpPr>
            <a:spLocks noGrp="1"/>
          </p:cNvSpPr>
          <p:nvPr>
            <p:ph type="title"/>
          </p:nvPr>
        </p:nvSpPr>
        <p:spPr>
          <a:xfrm>
            <a:off x="1066800" y="436231"/>
            <a:ext cx="10058400" cy="914400"/>
          </a:xfrm>
        </p:spPr>
        <p:txBody>
          <a:bodyPr/>
          <a:lstStyle/>
          <a:p>
            <a:r>
              <a:rPr lang="en-US" sz="4000" dirty="0"/>
              <a:t>Accepting Financial Aid Awards</a:t>
            </a:r>
          </a:p>
        </p:txBody>
      </p:sp>
      <p:sp>
        <p:nvSpPr>
          <p:cNvPr id="7" name="Vertical Text Placeholder 6">
            <a:extLst>
              <a:ext uri="{FF2B5EF4-FFF2-40B4-BE49-F238E27FC236}">
                <a16:creationId xmlns:a16="http://schemas.microsoft.com/office/drawing/2014/main" id="{21855794-46B5-1E84-55D0-77A87A3EC451}"/>
              </a:ext>
            </a:extLst>
          </p:cNvPr>
          <p:cNvSpPr>
            <a:spLocks noGrp="1"/>
          </p:cNvSpPr>
          <p:nvPr>
            <p:ph type="body" orient="vert" sz="quarter" idx="11"/>
          </p:nvPr>
        </p:nvSpPr>
        <p:spPr/>
        <p:txBody>
          <a:bodyPr>
            <a:normAutofit lnSpcReduction="10000"/>
          </a:bodyPr>
          <a:lstStyle/>
          <a:p>
            <a:r>
              <a:rPr lang="en-US" dirty="0"/>
              <a:t>HSC Student financial aid</a:t>
            </a:r>
          </a:p>
        </p:txBody>
      </p:sp>
      <p:sp>
        <p:nvSpPr>
          <p:cNvPr id="3" name="Content Placeholder 2">
            <a:extLst>
              <a:ext uri="{FF2B5EF4-FFF2-40B4-BE49-F238E27FC236}">
                <a16:creationId xmlns:a16="http://schemas.microsoft.com/office/drawing/2014/main" id="{792F8404-23E3-47FD-A8F4-F3EFB2D2F8B2}"/>
              </a:ext>
            </a:extLst>
          </p:cNvPr>
          <p:cNvSpPr>
            <a:spLocks noGrp="1"/>
          </p:cNvSpPr>
          <p:nvPr>
            <p:ph idx="1"/>
          </p:nvPr>
        </p:nvSpPr>
        <p:spPr>
          <a:xfrm>
            <a:off x="389240" y="1533228"/>
            <a:ext cx="3322440" cy="471864"/>
          </a:xfrm>
        </p:spPr>
        <p:txBody>
          <a:bodyPr>
            <a:noAutofit/>
          </a:bodyPr>
          <a:lstStyle/>
          <a:p>
            <a:r>
              <a:rPr lang="en-US" sz="2400" u="sng" dirty="0"/>
              <a:t>Additional Loan Funds</a:t>
            </a:r>
          </a:p>
        </p:txBody>
      </p:sp>
      <p:pic>
        <p:nvPicPr>
          <p:cNvPr id="8" name="Picture 7">
            <a:extLst>
              <a:ext uri="{FF2B5EF4-FFF2-40B4-BE49-F238E27FC236}">
                <a16:creationId xmlns:a16="http://schemas.microsoft.com/office/drawing/2014/main" id="{BEC7B27D-ABFA-4F53-9C87-53F9D709A108}"/>
              </a:ext>
            </a:extLst>
          </p:cNvPr>
          <p:cNvPicPr>
            <a:picLocks noChangeAspect="1"/>
          </p:cNvPicPr>
          <p:nvPr/>
        </p:nvPicPr>
        <p:blipFill rotWithShape="1">
          <a:blip r:embed="rId2"/>
          <a:srcRect l="25080" t="67782" b="22351"/>
          <a:stretch/>
        </p:blipFill>
        <p:spPr>
          <a:xfrm>
            <a:off x="5147261" y="1503081"/>
            <a:ext cx="6021718" cy="429333"/>
          </a:xfrm>
          <a:prstGeom prst="rect">
            <a:avLst/>
          </a:prstGeom>
        </p:spPr>
      </p:pic>
      <p:sp>
        <p:nvSpPr>
          <p:cNvPr id="10" name="Rectangle 9">
            <a:extLst>
              <a:ext uri="{FF2B5EF4-FFF2-40B4-BE49-F238E27FC236}">
                <a16:creationId xmlns:a16="http://schemas.microsoft.com/office/drawing/2014/main" id="{71EDF579-15AC-41DA-8B87-E48A114AA861}"/>
              </a:ext>
            </a:extLst>
          </p:cNvPr>
          <p:cNvSpPr/>
          <p:nvPr/>
        </p:nvSpPr>
        <p:spPr>
          <a:xfrm>
            <a:off x="10936224" y="2852928"/>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6D80A77-07F4-4823-8721-6467348C9D97}"/>
              </a:ext>
            </a:extLst>
          </p:cNvPr>
          <p:cNvSpPr/>
          <p:nvPr/>
        </p:nvSpPr>
        <p:spPr>
          <a:xfrm>
            <a:off x="10936224" y="3278104"/>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BCB28EB-AE9F-451C-9E72-243395215A45}"/>
              </a:ext>
            </a:extLst>
          </p:cNvPr>
          <p:cNvSpPr/>
          <p:nvPr/>
        </p:nvSpPr>
        <p:spPr>
          <a:xfrm>
            <a:off x="10982122" y="3767328"/>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D1D96C7-F963-471C-B227-36EC86F2BD34}"/>
              </a:ext>
            </a:extLst>
          </p:cNvPr>
          <p:cNvSpPr/>
          <p:nvPr/>
        </p:nvSpPr>
        <p:spPr>
          <a:xfrm>
            <a:off x="10767329" y="4080107"/>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7822C4-9597-4054-8D79-04C8C7D77A7B}"/>
              </a:ext>
            </a:extLst>
          </p:cNvPr>
          <p:cNvSpPr/>
          <p:nvPr/>
        </p:nvSpPr>
        <p:spPr>
          <a:xfrm>
            <a:off x="10054097" y="1595428"/>
            <a:ext cx="713232" cy="237744"/>
          </a:xfrm>
          <a:prstGeom prst="rect">
            <a:avLst/>
          </a:prstGeom>
          <a:solidFill>
            <a:srgbClr val="F4F7FC"/>
          </a:solidFill>
          <a:ln>
            <a:solidFill>
              <a:srgbClr val="F4F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67E70E5-1C2F-42BC-9C38-43F5B218555F}"/>
              </a:ext>
            </a:extLst>
          </p:cNvPr>
          <p:cNvSpPr/>
          <p:nvPr/>
        </p:nvSpPr>
        <p:spPr>
          <a:xfrm>
            <a:off x="10931921" y="4952044"/>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BF1F7A4-CE67-4A8D-9227-FF200DB1F615}"/>
              </a:ext>
            </a:extLst>
          </p:cNvPr>
          <p:cNvSpPr/>
          <p:nvPr/>
        </p:nvSpPr>
        <p:spPr>
          <a:xfrm>
            <a:off x="6029484" y="2843784"/>
            <a:ext cx="1966559" cy="128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315687D-F64C-4E3B-9C2E-E597D50F7DAE}"/>
              </a:ext>
            </a:extLst>
          </p:cNvPr>
          <p:cNvSpPr/>
          <p:nvPr/>
        </p:nvSpPr>
        <p:spPr>
          <a:xfrm>
            <a:off x="6029483" y="3268960"/>
            <a:ext cx="1966559" cy="128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1942FEE-A40F-412D-B043-05011DB7A136}"/>
              </a:ext>
            </a:extLst>
          </p:cNvPr>
          <p:cNvSpPr/>
          <p:nvPr/>
        </p:nvSpPr>
        <p:spPr>
          <a:xfrm>
            <a:off x="6029483" y="3694136"/>
            <a:ext cx="1966559" cy="128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03E090B-25B2-47F9-BE51-4C83D0615B42}"/>
              </a:ext>
            </a:extLst>
          </p:cNvPr>
          <p:cNvSpPr/>
          <p:nvPr/>
        </p:nvSpPr>
        <p:spPr>
          <a:xfrm>
            <a:off x="6029483" y="4075475"/>
            <a:ext cx="1966559" cy="128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a:extLst>
              <a:ext uri="{FF2B5EF4-FFF2-40B4-BE49-F238E27FC236}">
                <a16:creationId xmlns:a16="http://schemas.microsoft.com/office/drawing/2014/main" id="{1E74886A-25B3-44B6-A93E-BD9FE6AF4FB4}"/>
              </a:ext>
            </a:extLst>
          </p:cNvPr>
          <p:cNvCxnSpPr/>
          <p:nvPr/>
        </p:nvCxnSpPr>
        <p:spPr>
          <a:xfrm>
            <a:off x="3711680" y="1769160"/>
            <a:ext cx="1060704"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A656DDB5-4E60-4536-A147-5AF7C7E61785}"/>
              </a:ext>
            </a:extLst>
          </p:cNvPr>
          <p:cNvSpPr txBox="1"/>
          <p:nvPr/>
        </p:nvSpPr>
        <p:spPr>
          <a:xfrm>
            <a:off x="542544" y="2136278"/>
            <a:ext cx="10912525" cy="4247317"/>
          </a:xfrm>
          <a:prstGeom prst="rect">
            <a:avLst/>
          </a:prstGeom>
          <a:noFill/>
        </p:spPr>
        <p:txBody>
          <a:bodyPr wrap="square" rtlCol="0">
            <a:spAutoFit/>
          </a:bodyPr>
          <a:lstStyle/>
          <a:p>
            <a:r>
              <a:rPr lang="en-US" dirty="0">
                <a:latin typeface="Arboria Light" panose="02000000000000000000" charset="0"/>
              </a:rPr>
              <a:t>These funds are not inherently tied to any specific loan type because students have the ability to choose what type of loan they would like to apply for from the following:</a:t>
            </a:r>
          </a:p>
          <a:p>
            <a:endParaRPr lang="en-US" dirty="0">
              <a:latin typeface="Arboria Light" panose="02000000000000000000" charset="0"/>
            </a:endParaRPr>
          </a:p>
          <a:p>
            <a:r>
              <a:rPr lang="en-US" i="1" dirty="0">
                <a:latin typeface="Arboria Light" panose="02000000000000000000" charset="0"/>
              </a:rPr>
              <a:t>Graduate /Professional Students:</a:t>
            </a:r>
          </a:p>
          <a:p>
            <a:r>
              <a:rPr lang="en-US" dirty="0">
                <a:latin typeface="Arboria Light" panose="02000000000000000000" charset="0"/>
              </a:rPr>
              <a:t>-</a:t>
            </a:r>
            <a:r>
              <a:rPr lang="en-US" dirty="0">
                <a:latin typeface="Arboria Light" panose="02000000000000000000" charset="0"/>
                <a:hlinkClick r:id="rId3"/>
              </a:rPr>
              <a:t>Grad PLUS loan </a:t>
            </a:r>
            <a:endParaRPr lang="en-US" dirty="0">
              <a:latin typeface="Arboria Light" panose="02000000000000000000" charset="0"/>
            </a:endParaRPr>
          </a:p>
          <a:p>
            <a:r>
              <a:rPr lang="en-US" dirty="0">
                <a:latin typeface="Arboria Light" panose="02000000000000000000" charset="0"/>
              </a:rPr>
              <a:t>-</a:t>
            </a:r>
            <a:r>
              <a:rPr lang="en-US" dirty="0">
                <a:latin typeface="Arboria Light" panose="02000000000000000000" charset="0"/>
                <a:hlinkClick r:id="rId4"/>
              </a:rPr>
              <a:t>Alternative/Private Loan</a:t>
            </a:r>
            <a:endParaRPr lang="en-US" dirty="0">
              <a:latin typeface="Arboria Light" panose="02000000000000000000" charset="0"/>
            </a:endParaRPr>
          </a:p>
          <a:p>
            <a:endParaRPr lang="en-US" dirty="0">
              <a:latin typeface="Arboria Light" panose="02000000000000000000" charset="0"/>
            </a:endParaRPr>
          </a:p>
          <a:p>
            <a:r>
              <a:rPr lang="en-US" i="1" dirty="0">
                <a:latin typeface="Arboria Light" panose="02000000000000000000" charset="0"/>
              </a:rPr>
              <a:t>Undergraduate Students:</a:t>
            </a:r>
          </a:p>
          <a:p>
            <a:r>
              <a:rPr lang="en-US" i="1" dirty="0">
                <a:latin typeface="Arboria Light" panose="02000000000000000000" charset="0"/>
              </a:rPr>
              <a:t>-</a:t>
            </a:r>
            <a:r>
              <a:rPr lang="en-US" dirty="0">
                <a:latin typeface="Arboria Light" panose="02000000000000000000" charset="0"/>
                <a:hlinkClick r:id="rId5"/>
              </a:rPr>
              <a:t>Parent PLUS loan </a:t>
            </a:r>
            <a:r>
              <a:rPr lang="en-US" dirty="0">
                <a:latin typeface="Arboria Light" panose="02000000000000000000" charset="0"/>
              </a:rPr>
              <a:t>(dependent students only)</a:t>
            </a:r>
          </a:p>
          <a:p>
            <a:r>
              <a:rPr lang="en-US" dirty="0">
                <a:latin typeface="Arboria Light" panose="02000000000000000000" charset="0"/>
              </a:rPr>
              <a:t>-</a:t>
            </a:r>
            <a:r>
              <a:rPr lang="en-US" dirty="0">
                <a:latin typeface="Arboria Light" panose="02000000000000000000" charset="0"/>
                <a:hlinkClick r:id="rId4"/>
              </a:rPr>
              <a:t>Alternative/Private Loan</a:t>
            </a:r>
            <a:endParaRPr lang="en-US" dirty="0">
              <a:latin typeface="Arboria Light" panose="02000000000000000000" charset="0"/>
            </a:endParaRPr>
          </a:p>
          <a:p>
            <a:endParaRPr lang="en-US" b="1" dirty="0">
              <a:latin typeface="Arboria Light" panose="02000000000000000000" charset="0"/>
            </a:endParaRPr>
          </a:p>
          <a:p>
            <a:r>
              <a:rPr lang="en-US" dirty="0">
                <a:latin typeface="Arboria Light" panose="02000000000000000000" charset="0"/>
              </a:rPr>
              <a:t>Additionally, if you are awarded a scholarship, grant, or waiver at any time during the aid year, our office will adjust your Additional Loan Funds amount before altering the amount of any of your federal or private loans to accommodate for the funds coming from the new award.</a:t>
            </a:r>
          </a:p>
          <a:p>
            <a:endParaRPr lang="en-US" dirty="0"/>
          </a:p>
        </p:txBody>
      </p:sp>
    </p:spTree>
    <p:extLst>
      <p:ext uri="{BB962C8B-B14F-4D97-AF65-F5344CB8AC3E}">
        <p14:creationId xmlns:p14="http://schemas.microsoft.com/office/powerpoint/2010/main" val="4274280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33067-A7E8-4C57-B4E2-EC84B305924D}"/>
              </a:ext>
            </a:extLst>
          </p:cNvPr>
          <p:cNvSpPr>
            <a:spLocks noGrp="1"/>
          </p:cNvSpPr>
          <p:nvPr>
            <p:ph type="title"/>
          </p:nvPr>
        </p:nvSpPr>
        <p:spPr>
          <a:xfrm>
            <a:off x="609600" y="424066"/>
            <a:ext cx="10972800" cy="914400"/>
          </a:xfrm>
        </p:spPr>
        <p:txBody>
          <a:bodyPr/>
          <a:lstStyle/>
          <a:p>
            <a:r>
              <a:rPr lang="en-US" sz="3600" dirty="0"/>
              <a:t>Self-Service: Need summary &amp; Cost of Attendance	</a:t>
            </a:r>
          </a:p>
        </p:txBody>
      </p:sp>
      <p:pic>
        <p:nvPicPr>
          <p:cNvPr id="3" name="Content Placeholder 2">
            <a:extLst>
              <a:ext uri="{FF2B5EF4-FFF2-40B4-BE49-F238E27FC236}">
                <a16:creationId xmlns:a16="http://schemas.microsoft.com/office/drawing/2014/main" id="{966F4068-E232-4D0B-A948-BBDD3A9C0FAE}"/>
              </a:ext>
            </a:extLst>
          </p:cNvPr>
          <p:cNvPicPr>
            <a:picLocks noGrp="1" noChangeAspect="1"/>
          </p:cNvPicPr>
          <p:nvPr>
            <p:ph idx="1"/>
          </p:nvPr>
        </p:nvPicPr>
        <p:blipFill>
          <a:blip r:embed="rId2"/>
          <a:stretch>
            <a:fillRect/>
          </a:stretch>
        </p:blipFill>
        <p:spPr>
          <a:xfrm>
            <a:off x="7171055" y="1610773"/>
            <a:ext cx="3952890" cy="4101800"/>
          </a:xfrm>
          <a:prstGeom prst="rect">
            <a:avLst/>
          </a:prstGeom>
        </p:spPr>
      </p:pic>
      <p:sp>
        <p:nvSpPr>
          <p:cNvPr id="7" name="Text Placeholder 6">
            <a:extLst>
              <a:ext uri="{FF2B5EF4-FFF2-40B4-BE49-F238E27FC236}">
                <a16:creationId xmlns:a16="http://schemas.microsoft.com/office/drawing/2014/main" id="{871F86E9-0889-4EF0-B176-F631DD023BDD}"/>
              </a:ext>
            </a:extLst>
          </p:cNvPr>
          <p:cNvSpPr>
            <a:spLocks noGrp="1"/>
          </p:cNvSpPr>
          <p:nvPr>
            <p:ph type="body" sz="quarter" idx="11"/>
          </p:nvPr>
        </p:nvSpPr>
        <p:spPr/>
        <p:txBody>
          <a:bodyPr>
            <a:normAutofit lnSpcReduction="10000"/>
          </a:bodyPr>
          <a:lstStyle/>
          <a:p>
            <a:r>
              <a:rPr lang="en-US" dirty="0"/>
              <a:t>HSC Student Financial Aid</a:t>
            </a:r>
          </a:p>
        </p:txBody>
      </p:sp>
      <p:sp>
        <p:nvSpPr>
          <p:cNvPr id="4" name="TextBox 3">
            <a:extLst>
              <a:ext uri="{FF2B5EF4-FFF2-40B4-BE49-F238E27FC236}">
                <a16:creationId xmlns:a16="http://schemas.microsoft.com/office/drawing/2014/main" id="{95E60865-1913-4C0D-A00D-5DD58F0AA4F0}"/>
              </a:ext>
            </a:extLst>
          </p:cNvPr>
          <p:cNvSpPr txBox="1"/>
          <p:nvPr/>
        </p:nvSpPr>
        <p:spPr>
          <a:xfrm>
            <a:off x="329184" y="1610772"/>
            <a:ext cx="6693408" cy="3908762"/>
          </a:xfrm>
          <a:prstGeom prst="rect">
            <a:avLst/>
          </a:prstGeom>
          <a:noFill/>
        </p:spPr>
        <p:txBody>
          <a:bodyPr wrap="square" rtlCol="0">
            <a:spAutoFit/>
          </a:bodyPr>
          <a:lstStyle/>
          <a:p>
            <a:r>
              <a:rPr lang="en-US" dirty="0">
                <a:latin typeface="Arboria Light" panose="02000000000000000000" charset="0"/>
              </a:rPr>
              <a:t>In the Financial Aid tile, You can view the current or previous aid years by clicking on “change” next to the current aid year listed.</a:t>
            </a:r>
          </a:p>
          <a:p>
            <a:endParaRPr lang="en-US" dirty="0">
              <a:latin typeface="Arboria Light" panose="02000000000000000000" charset="0"/>
            </a:endParaRPr>
          </a:p>
          <a:p>
            <a:endParaRPr lang="en-US" dirty="0">
              <a:latin typeface="Arboria Light" panose="02000000000000000000" charset="0"/>
            </a:endParaRPr>
          </a:p>
          <a:p>
            <a:r>
              <a:rPr lang="en-US" dirty="0">
                <a:latin typeface="Arboria Light" panose="02000000000000000000" charset="0"/>
              </a:rPr>
              <a:t>By selecting the drop down arrow next to the Financial Aid Summary, you will be given an expanded menu that includes your calculated Need Summary, Cost of Attendance and Expected Family Contribution based on your FAFSA*.</a:t>
            </a:r>
          </a:p>
          <a:p>
            <a:endParaRPr lang="en-US" dirty="0">
              <a:latin typeface="Arboria Light" panose="02000000000000000000" charset="0"/>
            </a:endParaRPr>
          </a:p>
          <a:p>
            <a:endParaRPr lang="en-US" dirty="0">
              <a:latin typeface="Arboria Light" panose="02000000000000000000" charset="0"/>
            </a:endParaRPr>
          </a:p>
          <a:p>
            <a:endParaRPr lang="en-US" dirty="0">
              <a:latin typeface="Arboria Light" panose="02000000000000000000" charset="0"/>
            </a:endParaRPr>
          </a:p>
          <a:p>
            <a:endParaRPr lang="en-US" dirty="0">
              <a:latin typeface="Arboria Light" panose="02000000000000000000" charset="0"/>
            </a:endParaRPr>
          </a:p>
          <a:p>
            <a:r>
              <a:rPr lang="en-US" sz="1600" i="1" dirty="0">
                <a:latin typeface="Arboria Light" panose="02000000000000000000" charset="0"/>
              </a:rPr>
              <a:t>*This option is likely to change in accordance with the changes to the FAFSA that will go into effect beginning with the 24-25 aid year.</a:t>
            </a:r>
          </a:p>
        </p:txBody>
      </p:sp>
      <p:cxnSp>
        <p:nvCxnSpPr>
          <p:cNvPr id="8" name="Straight Arrow Connector 7">
            <a:extLst>
              <a:ext uri="{FF2B5EF4-FFF2-40B4-BE49-F238E27FC236}">
                <a16:creationId xmlns:a16="http://schemas.microsoft.com/office/drawing/2014/main" id="{F731B8E6-68D4-4374-A296-E0B96499F99C}"/>
              </a:ext>
            </a:extLst>
          </p:cNvPr>
          <p:cNvCxnSpPr>
            <a:cxnSpLocks/>
          </p:cNvCxnSpPr>
          <p:nvPr/>
        </p:nvCxnSpPr>
        <p:spPr>
          <a:xfrm>
            <a:off x="6784848" y="2066544"/>
            <a:ext cx="1645920"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E9FB2195-F2E4-4338-9FE3-03CAFBF1B2B8}"/>
              </a:ext>
            </a:extLst>
          </p:cNvPr>
          <p:cNvCxnSpPr>
            <a:cxnSpLocks/>
          </p:cNvCxnSpPr>
          <p:nvPr/>
        </p:nvCxnSpPr>
        <p:spPr>
          <a:xfrm>
            <a:off x="6421412" y="2987494"/>
            <a:ext cx="4222204" cy="3933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66898DD3-FBAE-4DEA-B5D6-CB61953CB217}"/>
              </a:ext>
            </a:extLst>
          </p:cNvPr>
          <p:cNvSpPr/>
          <p:nvPr/>
        </p:nvSpPr>
        <p:spPr>
          <a:xfrm>
            <a:off x="10643616" y="2834640"/>
            <a:ext cx="480329" cy="5943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a:extLst>
              <a:ext uri="{FF2B5EF4-FFF2-40B4-BE49-F238E27FC236}">
                <a16:creationId xmlns:a16="http://schemas.microsoft.com/office/drawing/2014/main" id="{A420F764-5A7B-4E7A-BA1B-99F468CB3722}"/>
              </a:ext>
            </a:extLst>
          </p:cNvPr>
          <p:cNvCxnSpPr/>
          <p:nvPr/>
        </p:nvCxnSpPr>
        <p:spPr>
          <a:xfrm>
            <a:off x="6784848" y="5102352"/>
            <a:ext cx="822960" cy="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2109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301E4E9-A0A3-4173-B3DB-31F275A3E03F}"/>
              </a:ext>
            </a:extLst>
          </p:cNvPr>
          <p:cNvSpPr>
            <a:spLocks noGrp="1"/>
          </p:cNvSpPr>
          <p:nvPr>
            <p:ph type="ctrTitle"/>
          </p:nvPr>
        </p:nvSpPr>
        <p:spPr>
          <a:xfrm>
            <a:off x="1524000" y="2925581"/>
            <a:ext cx="9144000" cy="2196865"/>
          </a:xfrm>
        </p:spPr>
        <p:txBody>
          <a:bodyPr/>
          <a:lstStyle/>
          <a:p>
            <a:r>
              <a:rPr lang="en-US" dirty="0"/>
              <a:t>Thank you!</a:t>
            </a:r>
          </a:p>
        </p:txBody>
      </p:sp>
      <p:sp>
        <p:nvSpPr>
          <p:cNvPr id="6" name="Subtitle 5">
            <a:extLst>
              <a:ext uri="{FF2B5EF4-FFF2-40B4-BE49-F238E27FC236}">
                <a16:creationId xmlns:a16="http://schemas.microsoft.com/office/drawing/2014/main" id="{DDA9B2F7-D9C0-4D61-980C-DF30042D0D92}"/>
              </a:ext>
            </a:extLst>
          </p:cNvPr>
          <p:cNvSpPr>
            <a:spLocks noGrp="1"/>
          </p:cNvSpPr>
          <p:nvPr>
            <p:ph type="subTitle" idx="1"/>
          </p:nvPr>
        </p:nvSpPr>
        <p:spPr>
          <a:xfrm>
            <a:off x="966058" y="1040765"/>
            <a:ext cx="10259884" cy="3019171"/>
          </a:xfrm>
        </p:spPr>
        <p:txBody>
          <a:bodyPr>
            <a:normAutofit fontScale="77500" lnSpcReduction="20000"/>
          </a:bodyPr>
          <a:lstStyle/>
          <a:p>
            <a:r>
              <a:rPr lang="en-US" dirty="0"/>
              <a:t>If you have any questions regarding your financial aid, please contact us at </a:t>
            </a:r>
            <a:r>
              <a:rPr lang="en-US" dirty="0">
                <a:hlinkClick r:id="rId2"/>
              </a:rPr>
              <a:t>financial-aid@ouhsc.edu</a:t>
            </a:r>
            <a:r>
              <a:rPr lang="en-US" dirty="0"/>
              <a:t> or </a:t>
            </a:r>
          </a:p>
          <a:p>
            <a:r>
              <a:rPr lang="en-US" dirty="0"/>
              <a:t>405-271-2118.</a:t>
            </a:r>
          </a:p>
          <a:p>
            <a:endParaRPr lang="en-US" dirty="0"/>
          </a:p>
          <a:p>
            <a:r>
              <a:rPr lang="en-US" dirty="0"/>
              <a:t>If you are having issues with your self-service portal, you may need to contact information technology (IT) at </a:t>
            </a:r>
            <a:r>
              <a:rPr lang="en-US" dirty="0">
                <a:hlinkClick r:id="rId3"/>
              </a:rPr>
              <a:t>https://it.ouhsc.edu/</a:t>
            </a:r>
            <a:r>
              <a:rPr lang="en-US" dirty="0"/>
              <a:t> or </a:t>
            </a:r>
          </a:p>
          <a:p>
            <a:r>
              <a:rPr lang="en-US" dirty="0"/>
              <a:t>405-271-2203 </a:t>
            </a:r>
          </a:p>
        </p:txBody>
      </p:sp>
      <p:sp>
        <p:nvSpPr>
          <p:cNvPr id="7" name="Text Placeholder 6">
            <a:extLst>
              <a:ext uri="{FF2B5EF4-FFF2-40B4-BE49-F238E27FC236}">
                <a16:creationId xmlns:a16="http://schemas.microsoft.com/office/drawing/2014/main" id="{22DA1B12-BCD0-422F-9E85-81C280FA2B71}"/>
              </a:ext>
            </a:extLst>
          </p:cNvPr>
          <p:cNvSpPr>
            <a:spLocks noGrp="1"/>
          </p:cNvSpPr>
          <p:nvPr>
            <p:ph type="body" sz="quarter" idx="10"/>
          </p:nvPr>
        </p:nvSpPr>
        <p:spPr/>
        <p:txBody>
          <a:bodyPr>
            <a:normAutofit lnSpcReduction="10000"/>
          </a:bodyPr>
          <a:lstStyle/>
          <a:p>
            <a:r>
              <a:rPr lang="en-US" dirty="0"/>
              <a:t>HSC student financial aid</a:t>
            </a:r>
          </a:p>
        </p:txBody>
      </p:sp>
    </p:spTree>
    <p:extLst>
      <p:ext uri="{BB962C8B-B14F-4D97-AF65-F5344CB8AC3E}">
        <p14:creationId xmlns:p14="http://schemas.microsoft.com/office/powerpoint/2010/main" val="709968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8A638-A0D5-3258-2148-DE44A7C4B3C1}"/>
              </a:ext>
            </a:extLst>
          </p:cNvPr>
          <p:cNvSpPr>
            <a:spLocks noGrp="1"/>
          </p:cNvSpPr>
          <p:nvPr>
            <p:ph type="title"/>
          </p:nvPr>
        </p:nvSpPr>
        <p:spPr/>
        <p:txBody>
          <a:bodyPr/>
          <a:lstStyle/>
          <a:p>
            <a:pPr algn="ctr"/>
            <a:r>
              <a:rPr lang="en-US" dirty="0"/>
              <a:t>Self-service: getting started</a:t>
            </a:r>
          </a:p>
        </p:txBody>
      </p:sp>
      <p:sp>
        <p:nvSpPr>
          <p:cNvPr id="4" name="Vertical Text Placeholder 3">
            <a:extLst>
              <a:ext uri="{FF2B5EF4-FFF2-40B4-BE49-F238E27FC236}">
                <a16:creationId xmlns:a16="http://schemas.microsoft.com/office/drawing/2014/main" id="{5686208D-648A-4992-5EF3-D7A44D8B1FF1}"/>
              </a:ext>
            </a:extLst>
          </p:cNvPr>
          <p:cNvSpPr>
            <a:spLocks noGrp="1"/>
          </p:cNvSpPr>
          <p:nvPr>
            <p:ph type="body" orient="vert" sz="quarter" idx="11"/>
          </p:nvPr>
        </p:nvSpPr>
        <p:spPr/>
        <p:txBody>
          <a:bodyPr>
            <a:normAutofit lnSpcReduction="10000"/>
          </a:bodyPr>
          <a:lstStyle/>
          <a:p>
            <a:r>
              <a:rPr lang="en-US" dirty="0"/>
              <a:t>HSC Student financial aid</a:t>
            </a:r>
          </a:p>
        </p:txBody>
      </p:sp>
      <p:sp>
        <p:nvSpPr>
          <p:cNvPr id="3" name="Content Placeholder 2">
            <a:extLst>
              <a:ext uri="{FF2B5EF4-FFF2-40B4-BE49-F238E27FC236}">
                <a16:creationId xmlns:a16="http://schemas.microsoft.com/office/drawing/2014/main" id="{A1E96060-09E8-4378-BEAE-52671C9DFE86}"/>
              </a:ext>
            </a:extLst>
          </p:cNvPr>
          <p:cNvSpPr>
            <a:spLocks noGrp="1"/>
          </p:cNvSpPr>
          <p:nvPr>
            <p:ph idx="1"/>
          </p:nvPr>
        </p:nvSpPr>
        <p:spPr/>
        <p:txBody>
          <a:bodyPr>
            <a:normAutofit/>
          </a:bodyPr>
          <a:lstStyle/>
          <a:p>
            <a:r>
              <a:rPr lang="en-US" sz="2000" b="1" dirty="0"/>
              <a:t>Log into Self-Service directly at </a:t>
            </a:r>
            <a:r>
              <a:rPr lang="en-US" sz="2000" b="1" dirty="0">
                <a:hlinkClick r:id="rId2"/>
              </a:rPr>
              <a:t>https://www.ouhsc.edu/selfserve</a:t>
            </a:r>
            <a:endParaRPr lang="en-US" sz="2000" b="1" dirty="0"/>
          </a:p>
          <a:p>
            <a:pPr>
              <a:lnSpc>
                <a:spcPct val="100000"/>
              </a:lnSpc>
            </a:pPr>
            <a:r>
              <a:rPr lang="en-US" sz="2000" b="1" dirty="0"/>
              <a:t>Use your OUHSC user name</a:t>
            </a:r>
          </a:p>
          <a:p>
            <a:pPr>
              <a:lnSpc>
                <a:spcPct val="100000"/>
              </a:lnSpc>
            </a:pPr>
            <a:r>
              <a:rPr lang="en-US" sz="2000" b="1" dirty="0"/>
              <a:t>And password to log in</a:t>
            </a:r>
            <a:r>
              <a:rPr lang="en-US" dirty="0"/>
              <a:t>.</a:t>
            </a:r>
          </a:p>
          <a:p>
            <a:endParaRPr lang="en-US" dirty="0"/>
          </a:p>
        </p:txBody>
      </p:sp>
      <p:pic>
        <p:nvPicPr>
          <p:cNvPr id="5" name="Picture 4">
            <a:extLst>
              <a:ext uri="{FF2B5EF4-FFF2-40B4-BE49-F238E27FC236}">
                <a16:creationId xmlns:a16="http://schemas.microsoft.com/office/drawing/2014/main" id="{CA14C23F-DC9F-4635-A024-55E1AC0E0CB2}"/>
              </a:ext>
            </a:extLst>
          </p:cNvPr>
          <p:cNvPicPr>
            <a:picLocks noChangeAspect="1"/>
          </p:cNvPicPr>
          <p:nvPr/>
        </p:nvPicPr>
        <p:blipFill>
          <a:blip r:embed="rId3"/>
          <a:stretch>
            <a:fillRect/>
          </a:stretch>
        </p:blipFill>
        <p:spPr>
          <a:xfrm>
            <a:off x="5608584" y="2083979"/>
            <a:ext cx="5245892" cy="3510409"/>
          </a:xfrm>
          <a:prstGeom prst="rect">
            <a:avLst/>
          </a:prstGeom>
        </p:spPr>
      </p:pic>
      <p:pic>
        <p:nvPicPr>
          <p:cNvPr id="6" name="Picture 5">
            <a:extLst>
              <a:ext uri="{FF2B5EF4-FFF2-40B4-BE49-F238E27FC236}">
                <a16:creationId xmlns:a16="http://schemas.microsoft.com/office/drawing/2014/main" id="{0D433C6E-FD87-4EA0-BDAE-F48F90595E3B}"/>
              </a:ext>
            </a:extLst>
          </p:cNvPr>
          <p:cNvPicPr>
            <a:picLocks noChangeAspect="1"/>
          </p:cNvPicPr>
          <p:nvPr/>
        </p:nvPicPr>
        <p:blipFill>
          <a:blip r:embed="rId4"/>
          <a:stretch>
            <a:fillRect/>
          </a:stretch>
        </p:blipFill>
        <p:spPr>
          <a:xfrm>
            <a:off x="1641931" y="2971011"/>
            <a:ext cx="2243761" cy="3026566"/>
          </a:xfrm>
          <a:prstGeom prst="rect">
            <a:avLst/>
          </a:prstGeom>
        </p:spPr>
      </p:pic>
    </p:spTree>
    <p:extLst>
      <p:ext uri="{BB962C8B-B14F-4D97-AF65-F5344CB8AC3E}">
        <p14:creationId xmlns:p14="http://schemas.microsoft.com/office/powerpoint/2010/main" val="2983900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8A638-A0D5-3258-2148-DE44A7C4B3C1}"/>
              </a:ext>
            </a:extLst>
          </p:cNvPr>
          <p:cNvSpPr>
            <a:spLocks noGrp="1"/>
          </p:cNvSpPr>
          <p:nvPr>
            <p:ph type="title"/>
          </p:nvPr>
        </p:nvSpPr>
        <p:spPr>
          <a:xfrm>
            <a:off x="1066800" y="393611"/>
            <a:ext cx="10058400" cy="914400"/>
          </a:xfrm>
        </p:spPr>
        <p:txBody>
          <a:bodyPr/>
          <a:lstStyle/>
          <a:p>
            <a:pPr algn="ctr"/>
            <a:r>
              <a:rPr lang="en-US" dirty="0"/>
              <a:t>Self-service: getting started</a:t>
            </a:r>
          </a:p>
        </p:txBody>
      </p:sp>
      <p:sp>
        <p:nvSpPr>
          <p:cNvPr id="4" name="Vertical Text Placeholder 3">
            <a:extLst>
              <a:ext uri="{FF2B5EF4-FFF2-40B4-BE49-F238E27FC236}">
                <a16:creationId xmlns:a16="http://schemas.microsoft.com/office/drawing/2014/main" id="{5686208D-648A-4992-5EF3-D7A44D8B1FF1}"/>
              </a:ext>
            </a:extLst>
          </p:cNvPr>
          <p:cNvSpPr>
            <a:spLocks noGrp="1"/>
          </p:cNvSpPr>
          <p:nvPr>
            <p:ph type="body" orient="vert" sz="quarter" idx="11"/>
          </p:nvPr>
        </p:nvSpPr>
        <p:spPr/>
        <p:txBody>
          <a:bodyPr>
            <a:normAutofit lnSpcReduction="10000"/>
          </a:bodyPr>
          <a:lstStyle/>
          <a:p>
            <a:r>
              <a:rPr lang="en-US" dirty="0"/>
              <a:t>HSC Student financial aid</a:t>
            </a:r>
          </a:p>
        </p:txBody>
      </p:sp>
      <p:sp>
        <p:nvSpPr>
          <p:cNvPr id="3" name="Content Placeholder 2">
            <a:extLst>
              <a:ext uri="{FF2B5EF4-FFF2-40B4-BE49-F238E27FC236}">
                <a16:creationId xmlns:a16="http://schemas.microsoft.com/office/drawing/2014/main" id="{A1E96060-09E8-4378-BEAE-52671C9DFE86}"/>
              </a:ext>
            </a:extLst>
          </p:cNvPr>
          <p:cNvSpPr>
            <a:spLocks noGrp="1"/>
          </p:cNvSpPr>
          <p:nvPr>
            <p:ph idx="1"/>
          </p:nvPr>
        </p:nvSpPr>
        <p:spPr>
          <a:xfrm>
            <a:off x="2325848" y="1137851"/>
            <a:ext cx="11231156" cy="425277"/>
          </a:xfrm>
        </p:spPr>
        <p:txBody>
          <a:bodyPr>
            <a:normAutofit/>
          </a:bodyPr>
          <a:lstStyle/>
          <a:p>
            <a:r>
              <a:rPr lang="en-US" sz="2000" dirty="0"/>
              <a:t>Here you will see your primary self-service functions displayed as tiles. </a:t>
            </a:r>
          </a:p>
        </p:txBody>
      </p:sp>
      <p:pic>
        <p:nvPicPr>
          <p:cNvPr id="7" name="Picture 6">
            <a:extLst>
              <a:ext uri="{FF2B5EF4-FFF2-40B4-BE49-F238E27FC236}">
                <a16:creationId xmlns:a16="http://schemas.microsoft.com/office/drawing/2014/main" id="{92DA5C31-A832-470C-8A36-2B0D3473A6F1}"/>
              </a:ext>
            </a:extLst>
          </p:cNvPr>
          <p:cNvPicPr>
            <a:picLocks noChangeAspect="1"/>
          </p:cNvPicPr>
          <p:nvPr/>
        </p:nvPicPr>
        <p:blipFill>
          <a:blip r:embed="rId2"/>
          <a:stretch>
            <a:fillRect/>
          </a:stretch>
        </p:blipFill>
        <p:spPr>
          <a:xfrm>
            <a:off x="4413952" y="2252068"/>
            <a:ext cx="7379925" cy="3558178"/>
          </a:xfrm>
          <a:prstGeom prst="rect">
            <a:avLst/>
          </a:prstGeom>
        </p:spPr>
      </p:pic>
      <p:sp>
        <p:nvSpPr>
          <p:cNvPr id="19" name="TextBox 18">
            <a:extLst>
              <a:ext uri="{FF2B5EF4-FFF2-40B4-BE49-F238E27FC236}">
                <a16:creationId xmlns:a16="http://schemas.microsoft.com/office/drawing/2014/main" id="{5D6A87B5-7B42-483F-93E6-5FE69A37907B}"/>
              </a:ext>
            </a:extLst>
          </p:cNvPr>
          <p:cNvSpPr txBox="1"/>
          <p:nvPr/>
        </p:nvSpPr>
        <p:spPr>
          <a:xfrm>
            <a:off x="237744" y="1502688"/>
            <a:ext cx="4370832" cy="4801314"/>
          </a:xfrm>
          <a:prstGeom prst="rect">
            <a:avLst/>
          </a:prstGeom>
          <a:noFill/>
        </p:spPr>
        <p:txBody>
          <a:bodyPr wrap="square" rtlCol="0">
            <a:spAutoFit/>
          </a:bodyPr>
          <a:lstStyle/>
          <a:p>
            <a:r>
              <a:rPr lang="en-US" u="sng" dirty="0">
                <a:latin typeface="Arboria Light" panose="02000000000000000000" charset="0"/>
              </a:rPr>
              <a:t>-Academic Records</a:t>
            </a:r>
            <a:r>
              <a:rPr lang="en-US" b="1" dirty="0">
                <a:latin typeface="Arboria Light" panose="02000000000000000000" charset="0"/>
              </a:rPr>
              <a:t>: </a:t>
            </a:r>
            <a:r>
              <a:rPr lang="en-US" dirty="0">
                <a:latin typeface="Arboria Light" panose="02000000000000000000" charset="0"/>
              </a:rPr>
              <a:t>shows information pertaining to your course work, grades,  transcripts, enrollment, and graduation</a:t>
            </a:r>
          </a:p>
          <a:p>
            <a:endParaRPr lang="en-US" dirty="0">
              <a:latin typeface="Arboria Light" panose="02000000000000000000" charset="0"/>
            </a:endParaRPr>
          </a:p>
          <a:p>
            <a:r>
              <a:rPr lang="en-US" u="sng" dirty="0">
                <a:latin typeface="Arboria Light" panose="02000000000000000000" charset="0"/>
              </a:rPr>
              <a:t>-Financial Account: </a:t>
            </a:r>
            <a:r>
              <a:rPr lang="en-US" dirty="0">
                <a:latin typeface="Arboria Light" panose="02000000000000000000" charset="0"/>
              </a:rPr>
              <a:t>This will display your current account balance.</a:t>
            </a:r>
          </a:p>
          <a:p>
            <a:endParaRPr lang="en-US" dirty="0">
              <a:latin typeface="Arboria Light" panose="02000000000000000000" charset="0"/>
            </a:endParaRPr>
          </a:p>
          <a:p>
            <a:r>
              <a:rPr lang="en-US" u="sng" dirty="0">
                <a:latin typeface="Arboria Light" panose="02000000000000000000" charset="0"/>
              </a:rPr>
              <a:t>-Make a Payment:</a:t>
            </a:r>
            <a:r>
              <a:rPr lang="en-US" dirty="0">
                <a:latin typeface="Arboria Light" panose="02000000000000000000" charset="0"/>
              </a:rPr>
              <a:t> This is effectively your Bursar account where you can make payments, authorize users, and more. *Please note your pop –up blocker must be turned </a:t>
            </a:r>
            <a:r>
              <a:rPr lang="en-US" i="1" dirty="0">
                <a:latin typeface="Arboria Light" panose="02000000000000000000" charset="0"/>
              </a:rPr>
              <a:t>off</a:t>
            </a:r>
            <a:r>
              <a:rPr lang="en-US" dirty="0">
                <a:latin typeface="Arboria Light" panose="02000000000000000000" charset="0"/>
              </a:rPr>
              <a:t> to use this feature.</a:t>
            </a:r>
          </a:p>
          <a:p>
            <a:endParaRPr lang="en-US" dirty="0">
              <a:latin typeface="Arboria Light" panose="02000000000000000000" charset="0"/>
            </a:endParaRPr>
          </a:p>
          <a:p>
            <a:r>
              <a:rPr lang="en-US" u="sng" dirty="0">
                <a:latin typeface="Arboria Light" panose="02000000000000000000" charset="0"/>
              </a:rPr>
              <a:t>-Financial Aid</a:t>
            </a:r>
            <a:r>
              <a:rPr lang="en-US" dirty="0">
                <a:latin typeface="Arboria Light" panose="02000000000000000000" charset="0"/>
              </a:rPr>
              <a:t>: Here you will find your awards for all years you’ve attended HSC</a:t>
            </a:r>
          </a:p>
          <a:p>
            <a:endParaRPr lang="en-US" u="sng" dirty="0">
              <a:latin typeface="Arboria Light" panose="02000000000000000000" charset="0"/>
            </a:endParaRPr>
          </a:p>
          <a:p>
            <a:endParaRPr lang="en-US" u="sng" dirty="0">
              <a:latin typeface="Arboria Light" panose="02000000000000000000" charset="0"/>
            </a:endParaRPr>
          </a:p>
        </p:txBody>
      </p:sp>
    </p:spTree>
    <p:extLst>
      <p:ext uri="{BB962C8B-B14F-4D97-AF65-F5344CB8AC3E}">
        <p14:creationId xmlns:p14="http://schemas.microsoft.com/office/powerpoint/2010/main" val="1395012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8A638-A0D5-3258-2148-DE44A7C4B3C1}"/>
              </a:ext>
            </a:extLst>
          </p:cNvPr>
          <p:cNvSpPr>
            <a:spLocks noGrp="1"/>
          </p:cNvSpPr>
          <p:nvPr>
            <p:ph type="title"/>
          </p:nvPr>
        </p:nvSpPr>
        <p:spPr>
          <a:xfrm>
            <a:off x="1066800" y="393611"/>
            <a:ext cx="10058400" cy="914400"/>
          </a:xfrm>
        </p:spPr>
        <p:txBody>
          <a:bodyPr/>
          <a:lstStyle/>
          <a:p>
            <a:pPr algn="ctr"/>
            <a:r>
              <a:rPr lang="en-US" dirty="0"/>
              <a:t>Self-service: getting started</a:t>
            </a:r>
          </a:p>
        </p:txBody>
      </p:sp>
      <p:sp>
        <p:nvSpPr>
          <p:cNvPr id="4" name="Vertical Text Placeholder 3">
            <a:extLst>
              <a:ext uri="{FF2B5EF4-FFF2-40B4-BE49-F238E27FC236}">
                <a16:creationId xmlns:a16="http://schemas.microsoft.com/office/drawing/2014/main" id="{5686208D-648A-4992-5EF3-D7A44D8B1FF1}"/>
              </a:ext>
            </a:extLst>
          </p:cNvPr>
          <p:cNvSpPr>
            <a:spLocks noGrp="1"/>
          </p:cNvSpPr>
          <p:nvPr>
            <p:ph type="body" orient="vert" sz="quarter" idx="11"/>
          </p:nvPr>
        </p:nvSpPr>
        <p:spPr/>
        <p:txBody>
          <a:bodyPr>
            <a:normAutofit lnSpcReduction="10000"/>
          </a:bodyPr>
          <a:lstStyle/>
          <a:p>
            <a:r>
              <a:rPr lang="en-US" dirty="0"/>
              <a:t>HSC Student financial aid</a:t>
            </a:r>
          </a:p>
        </p:txBody>
      </p:sp>
      <p:sp>
        <p:nvSpPr>
          <p:cNvPr id="3" name="Content Placeholder 2">
            <a:extLst>
              <a:ext uri="{FF2B5EF4-FFF2-40B4-BE49-F238E27FC236}">
                <a16:creationId xmlns:a16="http://schemas.microsoft.com/office/drawing/2014/main" id="{A1E96060-09E8-4378-BEAE-52671C9DFE86}"/>
              </a:ext>
            </a:extLst>
          </p:cNvPr>
          <p:cNvSpPr>
            <a:spLocks noGrp="1"/>
          </p:cNvSpPr>
          <p:nvPr>
            <p:ph idx="1"/>
          </p:nvPr>
        </p:nvSpPr>
        <p:spPr>
          <a:xfrm>
            <a:off x="2325848" y="1137851"/>
            <a:ext cx="11231156" cy="425277"/>
          </a:xfrm>
        </p:spPr>
        <p:txBody>
          <a:bodyPr>
            <a:normAutofit/>
          </a:bodyPr>
          <a:lstStyle/>
          <a:p>
            <a:r>
              <a:rPr lang="en-US" sz="2000" dirty="0"/>
              <a:t>Here you will see your primary self-service functions displayed as tiles. </a:t>
            </a:r>
          </a:p>
        </p:txBody>
      </p:sp>
      <p:pic>
        <p:nvPicPr>
          <p:cNvPr id="7" name="Picture 6">
            <a:extLst>
              <a:ext uri="{FF2B5EF4-FFF2-40B4-BE49-F238E27FC236}">
                <a16:creationId xmlns:a16="http://schemas.microsoft.com/office/drawing/2014/main" id="{92DA5C31-A832-470C-8A36-2B0D3473A6F1}"/>
              </a:ext>
            </a:extLst>
          </p:cNvPr>
          <p:cNvPicPr>
            <a:picLocks noChangeAspect="1"/>
          </p:cNvPicPr>
          <p:nvPr/>
        </p:nvPicPr>
        <p:blipFill>
          <a:blip r:embed="rId2"/>
          <a:stretch>
            <a:fillRect/>
          </a:stretch>
        </p:blipFill>
        <p:spPr>
          <a:xfrm>
            <a:off x="4413952" y="2252068"/>
            <a:ext cx="7379925" cy="3558178"/>
          </a:xfrm>
          <a:prstGeom prst="rect">
            <a:avLst/>
          </a:prstGeom>
        </p:spPr>
      </p:pic>
      <p:sp>
        <p:nvSpPr>
          <p:cNvPr id="19" name="TextBox 18">
            <a:extLst>
              <a:ext uri="{FF2B5EF4-FFF2-40B4-BE49-F238E27FC236}">
                <a16:creationId xmlns:a16="http://schemas.microsoft.com/office/drawing/2014/main" id="{5D6A87B5-7B42-483F-93E6-5FE69A37907B}"/>
              </a:ext>
            </a:extLst>
          </p:cNvPr>
          <p:cNvSpPr txBox="1"/>
          <p:nvPr/>
        </p:nvSpPr>
        <p:spPr>
          <a:xfrm>
            <a:off x="237744" y="1502688"/>
            <a:ext cx="4370832" cy="5078313"/>
          </a:xfrm>
          <a:prstGeom prst="rect">
            <a:avLst/>
          </a:prstGeom>
          <a:noFill/>
        </p:spPr>
        <p:txBody>
          <a:bodyPr wrap="square" rtlCol="0">
            <a:spAutoFit/>
          </a:bodyPr>
          <a:lstStyle/>
          <a:p>
            <a:r>
              <a:rPr lang="en-US" u="sng" dirty="0">
                <a:latin typeface="Arboria Light" panose="02000000000000000000" charset="0"/>
              </a:rPr>
              <a:t>-Manage Classes</a:t>
            </a:r>
            <a:r>
              <a:rPr lang="en-US" b="1" dirty="0">
                <a:latin typeface="Arboria Light" panose="02000000000000000000" charset="0"/>
              </a:rPr>
              <a:t>: Here you can view your classes and schedule</a:t>
            </a:r>
            <a:endParaRPr lang="en-US" dirty="0">
              <a:latin typeface="Arboria Light" panose="02000000000000000000" charset="0"/>
            </a:endParaRPr>
          </a:p>
          <a:p>
            <a:endParaRPr lang="en-US" dirty="0">
              <a:latin typeface="Arboria Light" panose="02000000000000000000" charset="0"/>
            </a:endParaRPr>
          </a:p>
          <a:p>
            <a:r>
              <a:rPr lang="en-US" u="sng" dirty="0">
                <a:latin typeface="Arboria Light" panose="02000000000000000000" charset="0"/>
              </a:rPr>
              <a:t>-Profile: </a:t>
            </a:r>
            <a:r>
              <a:rPr lang="en-US" dirty="0">
                <a:latin typeface="Arboria Light" panose="02000000000000000000" charset="0"/>
              </a:rPr>
              <a:t>Update your name, contact info, addresses, emergency contacts, and more</a:t>
            </a:r>
          </a:p>
          <a:p>
            <a:endParaRPr lang="en-US" dirty="0">
              <a:latin typeface="Arboria Light" panose="02000000000000000000" charset="0"/>
            </a:endParaRPr>
          </a:p>
          <a:p>
            <a:r>
              <a:rPr lang="en-US" u="sng" dirty="0">
                <a:latin typeface="Arboria Light" panose="02000000000000000000" charset="0"/>
              </a:rPr>
              <a:t>-Tasks:</a:t>
            </a:r>
            <a:r>
              <a:rPr lang="en-US" dirty="0">
                <a:latin typeface="Arboria Light" panose="02000000000000000000" charset="0"/>
              </a:rPr>
              <a:t> If any department in your college, Admissions and Records, the Bursar, or Financial Aid needs something from you, it will be listed here. Additionally any holds on your account will show in this tile</a:t>
            </a:r>
          </a:p>
          <a:p>
            <a:endParaRPr lang="en-US" dirty="0">
              <a:latin typeface="Arboria Light" panose="02000000000000000000" charset="0"/>
            </a:endParaRPr>
          </a:p>
          <a:p>
            <a:r>
              <a:rPr lang="en-US" u="sng" dirty="0">
                <a:latin typeface="Arboria Light" panose="02000000000000000000" charset="0"/>
              </a:rPr>
              <a:t>-Request an Emergency Loan</a:t>
            </a:r>
            <a:r>
              <a:rPr lang="en-US" dirty="0">
                <a:latin typeface="Arboria Light" panose="02000000000000000000" charset="0"/>
              </a:rPr>
              <a:t>: Here you may request an emergency loan from Financial Aid (conditions apply)</a:t>
            </a:r>
          </a:p>
          <a:p>
            <a:endParaRPr lang="en-US" u="sng" dirty="0">
              <a:latin typeface="Arboria Light" panose="02000000000000000000" charset="0"/>
            </a:endParaRPr>
          </a:p>
          <a:p>
            <a:endParaRPr lang="en-US" u="sng" dirty="0">
              <a:latin typeface="Arboria Light" panose="02000000000000000000" charset="0"/>
            </a:endParaRPr>
          </a:p>
        </p:txBody>
      </p:sp>
    </p:spTree>
    <p:extLst>
      <p:ext uri="{BB962C8B-B14F-4D97-AF65-F5344CB8AC3E}">
        <p14:creationId xmlns:p14="http://schemas.microsoft.com/office/powerpoint/2010/main" val="3855244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2D18282-3055-B3D6-1FBB-167AFF577945}"/>
              </a:ext>
            </a:extLst>
          </p:cNvPr>
          <p:cNvSpPr>
            <a:spLocks noGrp="1"/>
          </p:cNvSpPr>
          <p:nvPr>
            <p:ph type="title"/>
          </p:nvPr>
        </p:nvSpPr>
        <p:spPr/>
        <p:txBody>
          <a:bodyPr/>
          <a:lstStyle/>
          <a:p>
            <a:r>
              <a:rPr lang="en-US" sz="4000" dirty="0"/>
              <a:t>Self-Service: Navigate the Basics</a:t>
            </a:r>
          </a:p>
        </p:txBody>
      </p:sp>
      <p:sp>
        <p:nvSpPr>
          <p:cNvPr id="7" name="Vertical Text Placeholder 6">
            <a:extLst>
              <a:ext uri="{FF2B5EF4-FFF2-40B4-BE49-F238E27FC236}">
                <a16:creationId xmlns:a16="http://schemas.microsoft.com/office/drawing/2014/main" id="{21855794-46B5-1E84-55D0-77A87A3EC451}"/>
              </a:ext>
            </a:extLst>
          </p:cNvPr>
          <p:cNvSpPr>
            <a:spLocks noGrp="1"/>
          </p:cNvSpPr>
          <p:nvPr>
            <p:ph type="body" orient="vert" sz="quarter" idx="11"/>
          </p:nvPr>
        </p:nvSpPr>
        <p:spPr/>
        <p:txBody>
          <a:bodyPr>
            <a:normAutofit lnSpcReduction="10000"/>
          </a:bodyPr>
          <a:lstStyle/>
          <a:p>
            <a:r>
              <a:rPr lang="en-US" dirty="0"/>
              <a:t>HSC Student financial aid</a:t>
            </a:r>
          </a:p>
        </p:txBody>
      </p:sp>
      <p:sp>
        <p:nvSpPr>
          <p:cNvPr id="3" name="Content Placeholder 2">
            <a:extLst>
              <a:ext uri="{FF2B5EF4-FFF2-40B4-BE49-F238E27FC236}">
                <a16:creationId xmlns:a16="http://schemas.microsoft.com/office/drawing/2014/main" id="{792F8404-23E3-47FD-A8F4-F3EFB2D2F8B2}"/>
              </a:ext>
            </a:extLst>
          </p:cNvPr>
          <p:cNvSpPr>
            <a:spLocks noGrp="1"/>
          </p:cNvSpPr>
          <p:nvPr>
            <p:ph idx="1"/>
          </p:nvPr>
        </p:nvSpPr>
        <p:spPr>
          <a:xfrm>
            <a:off x="27687" y="1484535"/>
            <a:ext cx="3913804" cy="4351338"/>
          </a:xfrm>
        </p:spPr>
        <p:txBody>
          <a:bodyPr/>
          <a:lstStyle/>
          <a:p>
            <a:r>
              <a:rPr lang="en-US" sz="2000" b="1" u="sng" dirty="0"/>
              <a:t>Managing Tasks</a:t>
            </a:r>
          </a:p>
          <a:p>
            <a:r>
              <a:rPr lang="en-US" sz="2000" b="1" dirty="0"/>
              <a:t>When you click on the tasks tile, this is the screen that will populate. Your To Do list will be highlighted on the left with your tasks listed out on the right. </a:t>
            </a:r>
          </a:p>
          <a:p>
            <a:r>
              <a:rPr lang="en-US" sz="2000" b="1" dirty="0"/>
              <a:t>You can view any holds on your account by clicking on the Holds tab in the left menu, as well as any completed agreements. </a:t>
            </a:r>
          </a:p>
          <a:p>
            <a:r>
              <a:rPr lang="en-US" sz="2000" b="1" dirty="0"/>
              <a:t>Click the line item of your To Do list to obtain more information about what is needed.</a:t>
            </a:r>
          </a:p>
        </p:txBody>
      </p:sp>
      <p:pic>
        <p:nvPicPr>
          <p:cNvPr id="2" name="Picture 1">
            <a:extLst>
              <a:ext uri="{FF2B5EF4-FFF2-40B4-BE49-F238E27FC236}">
                <a16:creationId xmlns:a16="http://schemas.microsoft.com/office/drawing/2014/main" id="{3ACAC07D-EB29-4E2D-B28C-D6AFA983BFE0}"/>
              </a:ext>
            </a:extLst>
          </p:cNvPr>
          <p:cNvPicPr>
            <a:picLocks noChangeAspect="1"/>
          </p:cNvPicPr>
          <p:nvPr/>
        </p:nvPicPr>
        <p:blipFill>
          <a:blip r:embed="rId2"/>
          <a:stretch>
            <a:fillRect/>
          </a:stretch>
        </p:blipFill>
        <p:spPr>
          <a:xfrm>
            <a:off x="9887415" y="4533136"/>
            <a:ext cx="2000496" cy="1604638"/>
          </a:xfrm>
          <a:prstGeom prst="rect">
            <a:avLst/>
          </a:prstGeom>
        </p:spPr>
      </p:pic>
      <p:pic>
        <p:nvPicPr>
          <p:cNvPr id="4" name="Picture 3">
            <a:extLst>
              <a:ext uri="{FF2B5EF4-FFF2-40B4-BE49-F238E27FC236}">
                <a16:creationId xmlns:a16="http://schemas.microsoft.com/office/drawing/2014/main" id="{43974CF0-6F1B-4E82-B5A8-87C42B43E7CC}"/>
              </a:ext>
            </a:extLst>
          </p:cNvPr>
          <p:cNvPicPr>
            <a:picLocks noChangeAspect="1"/>
          </p:cNvPicPr>
          <p:nvPr/>
        </p:nvPicPr>
        <p:blipFill rotWithShape="1">
          <a:blip r:embed="rId3"/>
          <a:srcRect l="153" t="-788" r="19982" b="788"/>
          <a:stretch/>
        </p:blipFill>
        <p:spPr>
          <a:xfrm>
            <a:off x="3941491" y="1562940"/>
            <a:ext cx="7782880" cy="2973403"/>
          </a:xfrm>
          <a:prstGeom prst="rect">
            <a:avLst/>
          </a:prstGeom>
        </p:spPr>
      </p:pic>
      <p:sp>
        <p:nvSpPr>
          <p:cNvPr id="6" name="TextBox 5">
            <a:extLst>
              <a:ext uri="{FF2B5EF4-FFF2-40B4-BE49-F238E27FC236}">
                <a16:creationId xmlns:a16="http://schemas.microsoft.com/office/drawing/2014/main" id="{B16A65C8-7574-49ED-ABC3-24B5215F3952}"/>
              </a:ext>
            </a:extLst>
          </p:cNvPr>
          <p:cNvSpPr txBox="1"/>
          <p:nvPr/>
        </p:nvSpPr>
        <p:spPr>
          <a:xfrm>
            <a:off x="5086389" y="4539776"/>
            <a:ext cx="5136604" cy="646331"/>
          </a:xfrm>
          <a:prstGeom prst="rect">
            <a:avLst/>
          </a:prstGeom>
          <a:noFill/>
        </p:spPr>
        <p:txBody>
          <a:bodyPr wrap="square" rtlCol="0">
            <a:spAutoFit/>
          </a:bodyPr>
          <a:lstStyle/>
          <a:p>
            <a:r>
              <a:rPr lang="en-US" dirty="0">
                <a:latin typeface="Arboria Light" panose="02000000000000000000" charset="0"/>
              </a:rPr>
              <a:t>If you have no tasks or holds, your Tasks tile on the main homepage will look like this: </a:t>
            </a:r>
          </a:p>
        </p:txBody>
      </p:sp>
      <p:cxnSp>
        <p:nvCxnSpPr>
          <p:cNvPr id="9" name="Connector: Elbow 8">
            <a:extLst>
              <a:ext uri="{FF2B5EF4-FFF2-40B4-BE49-F238E27FC236}">
                <a16:creationId xmlns:a16="http://schemas.microsoft.com/office/drawing/2014/main" id="{07E82D9A-742E-42CF-B760-70F36966BE60}"/>
              </a:ext>
            </a:extLst>
          </p:cNvPr>
          <p:cNvCxnSpPr>
            <a:cxnSpLocks/>
          </p:cNvCxnSpPr>
          <p:nvPr/>
        </p:nvCxnSpPr>
        <p:spPr>
          <a:xfrm>
            <a:off x="8705088" y="5186107"/>
            <a:ext cx="1182327" cy="276845"/>
          </a:xfrm>
          <a:prstGeom prst="bentConnector3">
            <a:avLst>
              <a:gd name="adj1" fmla="val 205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255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2D18282-3055-B3D6-1FBB-167AFF577945}"/>
              </a:ext>
            </a:extLst>
          </p:cNvPr>
          <p:cNvSpPr>
            <a:spLocks noGrp="1"/>
          </p:cNvSpPr>
          <p:nvPr>
            <p:ph type="title"/>
          </p:nvPr>
        </p:nvSpPr>
        <p:spPr/>
        <p:txBody>
          <a:bodyPr/>
          <a:lstStyle/>
          <a:p>
            <a:r>
              <a:rPr lang="en-US" sz="4000" dirty="0"/>
              <a:t>Self-Service: Navigate the Basics</a:t>
            </a:r>
          </a:p>
        </p:txBody>
      </p:sp>
      <p:sp>
        <p:nvSpPr>
          <p:cNvPr id="7" name="Vertical Text Placeholder 6">
            <a:extLst>
              <a:ext uri="{FF2B5EF4-FFF2-40B4-BE49-F238E27FC236}">
                <a16:creationId xmlns:a16="http://schemas.microsoft.com/office/drawing/2014/main" id="{21855794-46B5-1E84-55D0-77A87A3EC451}"/>
              </a:ext>
            </a:extLst>
          </p:cNvPr>
          <p:cNvSpPr>
            <a:spLocks noGrp="1"/>
          </p:cNvSpPr>
          <p:nvPr>
            <p:ph type="body" orient="vert" sz="quarter" idx="11"/>
          </p:nvPr>
        </p:nvSpPr>
        <p:spPr/>
        <p:txBody>
          <a:bodyPr>
            <a:normAutofit lnSpcReduction="10000"/>
          </a:bodyPr>
          <a:lstStyle/>
          <a:p>
            <a:r>
              <a:rPr lang="en-US" dirty="0"/>
              <a:t>HSC Student financial aid</a:t>
            </a:r>
          </a:p>
        </p:txBody>
      </p:sp>
      <p:sp>
        <p:nvSpPr>
          <p:cNvPr id="3" name="Content Placeholder 2">
            <a:extLst>
              <a:ext uri="{FF2B5EF4-FFF2-40B4-BE49-F238E27FC236}">
                <a16:creationId xmlns:a16="http://schemas.microsoft.com/office/drawing/2014/main" id="{792F8404-23E3-47FD-A8F4-F3EFB2D2F8B2}"/>
              </a:ext>
            </a:extLst>
          </p:cNvPr>
          <p:cNvSpPr>
            <a:spLocks noGrp="1"/>
          </p:cNvSpPr>
          <p:nvPr>
            <p:ph idx="1"/>
          </p:nvPr>
        </p:nvSpPr>
        <p:spPr>
          <a:xfrm>
            <a:off x="89628" y="1710531"/>
            <a:ext cx="3913804" cy="4351338"/>
          </a:xfrm>
        </p:spPr>
        <p:txBody>
          <a:bodyPr>
            <a:normAutofit fontScale="92500" lnSpcReduction="20000"/>
          </a:bodyPr>
          <a:lstStyle/>
          <a:p>
            <a:r>
              <a:rPr lang="en-US" sz="2000" u="sng" dirty="0"/>
              <a:t>Reviewing/Accepting/Making Changes to Financial Aid</a:t>
            </a:r>
          </a:p>
          <a:p>
            <a:r>
              <a:rPr lang="en-US" sz="2000" dirty="0"/>
              <a:t>Click on the Financial Aid tab on your home page to navigate to your Financial Aid awards screen.</a:t>
            </a:r>
          </a:p>
          <a:p>
            <a:r>
              <a:rPr lang="en-US" sz="2000" dirty="0"/>
              <a:t>Here you will find all loan offers and any additional waivers or scholarships that have been awarded to you. The award will be listed in</a:t>
            </a:r>
            <a:r>
              <a:rPr lang="en-US" sz="2000" b="1" dirty="0"/>
              <a:t> bold </a:t>
            </a:r>
            <a:r>
              <a:rPr lang="en-US" sz="2000" dirty="0"/>
              <a:t>with the type of award (waiver, grant, loan, etc.) listed underneath. The status (accepted, declined, or offered) will be listed next, and finally the amount of the award will be shown in the third column. </a:t>
            </a:r>
          </a:p>
          <a:p>
            <a:r>
              <a:rPr lang="en-US" sz="2000" dirty="0"/>
              <a:t>You can view more information about each award by clicking the link.</a:t>
            </a:r>
          </a:p>
          <a:p>
            <a:endParaRPr lang="en-US" sz="2000" b="1" dirty="0"/>
          </a:p>
          <a:p>
            <a:endParaRPr lang="en-US" sz="2000" b="1" dirty="0"/>
          </a:p>
        </p:txBody>
      </p:sp>
      <p:pic>
        <p:nvPicPr>
          <p:cNvPr id="8" name="Picture 7">
            <a:extLst>
              <a:ext uri="{FF2B5EF4-FFF2-40B4-BE49-F238E27FC236}">
                <a16:creationId xmlns:a16="http://schemas.microsoft.com/office/drawing/2014/main" id="{BEC7B27D-ABFA-4F53-9C87-53F9D709A108}"/>
              </a:ext>
            </a:extLst>
          </p:cNvPr>
          <p:cNvPicPr>
            <a:picLocks noChangeAspect="1"/>
          </p:cNvPicPr>
          <p:nvPr/>
        </p:nvPicPr>
        <p:blipFill>
          <a:blip r:embed="rId2"/>
          <a:stretch>
            <a:fillRect/>
          </a:stretch>
        </p:blipFill>
        <p:spPr>
          <a:xfrm>
            <a:off x="3941491" y="1458908"/>
            <a:ext cx="8037504" cy="4351338"/>
          </a:xfrm>
          <a:prstGeom prst="rect">
            <a:avLst/>
          </a:prstGeom>
        </p:spPr>
      </p:pic>
      <p:sp>
        <p:nvSpPr>
          <p:cNvPr id="10" name="Rectangle 9">
            <a:extLst>
              <a:ext uri="{FF2B5EF4-FFF2-40B4-BE49-F238E27FC236}">
                <a16:creationId xmlns:a16="http://schemas.microsoft.com/office/drawing/2014/main" id="{71EDF579-15AC-41DA-8B87-E48A114AA861}"/>
              </a:ext>
            </a:extLst>
          </p:cNvPr>
          <p:cNvSpPr/>
          <p:nvPr/>
        </p:nvSpPr>
        <p:spPr>
          <a:xfrm>
            <a:off x="10936224" y="2852928"/>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6D80A77-07F4-4823-8721-6467348C9D97}"/>
              </a:ext>
            </a:extLst>
          </p:cNvPr>
          <p:cNvSpPr/>
          <p:nvPr/>
        </p:nvSpPr>
        <p:spPr>
          <a:xfrm>
            <a:off x="10936224" y="3278104"/>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BCB28EB-AE9F-451C-9E72-243395215A45}"/>
              </a:ext>
            </a:extLst>
          </p:cNvPr>
          <p:cNvSpPr/>
          <p:nvPr/>
        </p:nvSpPr>
        <p:spPr>
          <a:xfrm>
            <a:off x="10982122" y="3767328"/>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D1D96C7-F963-471C-B227-36EC86F2BD34}"/>
              </a:ext>
            </a:extLst>
          </p:cNvPr>
          <p:cNvSpPr/>
          <p:nvPr/>
        </p:nvSpPr>
        <p:spPr>
          <a:xfrm>
            <a:off x="10767329" y="4080107"/>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7822C4-9597-4054-8D79-04C8C7D77A7B}"/>
              </a:ext>
            </a:extLst>
          </p:cNvPr>
          <p:cNvSpPr/>
          <p:nvPr/>
        </p:nvSpPr>
        <p:spPr>
          <a:xfrm>
            <a:off x="10936224" y="4569331"/>
            <a:ext cx="713232" cy="237744"/>
          </a:xfrm>
          <a:prstGeom prst="rect">
            <a:avLst/>
          </a:prstGeom>
          <a:solidFill>
            <a:srgbClr val="F4F7FC"/>
          </a:solidFill>
          <a:ln>
            <a:solidFill>
              <a:srgbClr val="F4F7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67E70E5-1C2F-42BC-9C38-43F5B218555F}"/>
              </a:ext>
            </a:extLst>
          </p:cNvPr>
          <p:cNvSpPr/>
          <p:nvPr/>
        </p:nvSpPr>
        <p:spPr>
          <a:xfrm>
            <a:off x="10931921" y="4952044"/>
            <a:ext cx="713232" cy="2377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BF1F7A4-CE67-4A8D-9227-FF200DB1F615}"/>
              </a:ext>
            </a:extLst>
          </p:cNvPr>
          <p:cNvSpPr/>
          <p:nvPr/>
        </p:nvSpPr>
        <p:spPr>
          <a:xfrm>
            <a:off x="6029484" y="2843784"/>
            <a:ext cx="1966559" cy="128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315687D-F64C-4E3B-9C2E-E597D50F7DAE}"/>
              </a:ext>
            </a:extLst>
          </p:cNvPr>
          <p:cNvSpPr/>
          <p:nvPr/>
        </p:nvSpPr>
        <p:spPr>
          <a:xfrm>
            <a:off x="6029483" y="3268960"/>
            <a:ext cx="1966559" cy="128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1942FEE-A40F-412D-B043-05011DB7A136}"/>
              </a:ext>
            </a:extLst>
          </p:cNvPr>
          <p:cNvSpPr/>
          <p:nvPr/>
        </p:nvSpPr>
        <p:spPr>
          <a:xfrm>
            <a:off x="6029483" y="3694136"/>
            <a:ext cx="1966559" cy="128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03E090B-25B2-47F9-BE51-4C83D0615B42}"/>
              </a:ext>
            </a:extLst>
          </p:cNvPr>
          <p:cNvSpPr/>
          <p:nvPr/>
        </p:nvSpPr>
        <p:spPr>
          <a:xfrm>
            <a:off x="6029483" y="4075475"/>
            <a:ext cx="1966559" cy="1280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9390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CE2DE-2223-4619-BB44-C5A6717626B9}"/>
              </a:ext>
            </a:extLst>
          </p:cNvPr>
          <p:cNvSpPr>
            <a:spLocks noGrp="1"/>
          </p:cNvSpPr>
          <p:nvPr>
            <p:ph type="title"/>
          </p:nvPr>
        </p:nvSpPr>
        <p:spPr>
          <a:xfrm>
            <a:off x="1118282" y="432285"/>
            <a:ext cx="9223917" cy="845591"/>
          </a:xfrm>
        </p:spPr>
        <p:txBody>
          <a:bodyPr/>
          <a:lstStyle/>
          <a:p>
            <a:r>
              <a:rPr lang="en-US" dirty="0"/>
              <a:t>Accepting Financial Aid Awards</a:t>
            </a:r>
          </a:p>
        </p:txBody>
      </p:sp>
      <p:sp>
        <p:nvSpPr>
          <p:cNvPr id="3" name="Content Placeholder 2">
            <a:extLst>
              <a:ext uri="{FF2B5EF4-FFF2-40B4-BE49-F238E27FC236}">
                <a16:creationId xmlns:a16="http://schemas.microsoft.com/office/drawing/2014/main" id="{1BAF7AFD-8B48-401A-AEE4-BC0F321B7834}"/>
              </a:ext>
            </a:extLst>
          </p:cNvPr>
          <p:cNvSpPr>
            <a:spLocks noGrp="1"/>
          </p:cNvSpPr>
          <p:nvPr>
            <p:ph sz="half" idx="1"/>
          </p:nvPr>
        </p:nvSpPr>
        <p:spPr>
          <a:xfrm>
            <a:off x="743043" y="5542157"/>
            <a:ext cx="9223917" cy="480515"/>
          </a:xfrm>
        </p:spPr>
        <p:txBody>
          <a:bodyPr>
            <a:normAutofit fontScale="92500" lnSpcReduction="10000"/>
          </a:bodyPr>
          <a:lstStyle/>
          <a:p>
            <a:r>
              <a:rPr lang="en-US" sz="1600" i="1" dirty="0"/>
              <a:t>All scholarships, waivers, and grants are automatically accepted on your behalf. Additional Loan Funds require a separate application with the lender of your choice </a:t>
            </a:r>
            <a:r>
              <a:rPr lang="en-US" sz="1600" i="1" dirty="0">
                <a:hlinkClick r:id="rId2" action="ppaction://hlinksldjump"/>
              </a:rPr>
              <a:t>(see slide 7)</a:t>
            </a:r>
            <a:r>
              <a:rPr lang="en-US" sz="1600" i="1" dirty="0"/>
              <a:t>. </a:t>
            </a:r>
          </a:p>
        </p:txBody>
      </p:sp>
      <p:sp>
        <p:nvSpPr>
          <p:cNvPr id="4" name="Content Placeholder 3">
            <a:extLst>
              <a:ext uri="{FF2B5EF4-FFF2-40B4-BE49-F238E27FC236}">
                <a16:creationId xmlns:a16="http://schemas.microsoft.com/office/drawing/2014/main" id="{602A0E48-72FF-4DAF-B61B-514607BB35B2}"/>
              </a:ext>
            </a:extLst>
          </p:cNvPr>
          <p:cNvSpPr>
            <a:spLocks noGrp="1"/>
          </p:cNvSpPr>
          <p:nvPr>
            <p:ph sz="half" idx="2"/>
          </p:nvPr>
        </p:nvSpPr>
        <p:spPr>
          <a:xfrm>
            <a:off x="247910" y="1277876"/>
            <a:ext cx="11675866" cy="989836"/>
          </a:xfrm>
          <a:solidFill>
            <a:schemeClr val="bg1"/>
          </a:solidFill>
          <a:ln>
            <a:solidFill>
              <a:schemeClr val="bg1"/>
            </a:solidFill>
          </a:ln>
        </p:spPr>
        <p:txBody>
          <a:bodyPr>
            <a:normAutofit/>
          </a:bodyPr>
          <a:lstStyle/>
          <a:p>
            <a:r>
              <a:rPr lang="en-US" sz="2000" dirty="0"/>
              <a:t>Once you are in your Financial Aid tile, you can click on Accept/Decline on the left menu bar, then click “Edit” above the list of your awards. This will open up new drop-down menus under “Award Decision” and you can select the option with which you wish to proceed.</a:t>
            </a:r>
          </a:p>
        </p:txBody>
      </p:sp>
      <p:sp>
        <p:nvSpPr>
          <p:cNvPr id="5" name="Text Placeholder 4">
            <a:extLst>
              <a:ext uri="{FF2B5EF4-FFF2-40B4-BE49-F238E27FC236}">
                <a16:creationId xmlns:a16="http://schemas.microsoft.com/office/drawing/2014/main" id="{A017AEE3-3CC6-4F32-9380-203AF54437B8}"/>
              </a:ext>
            </a:extLst>
          </p:cNvPr>
          <p:cNvSpPr>
            <a:spLocks noGrp="1"/>
          </p:cNvSpPr>
          <p:nvPr>
            <p:ph type="body" sz="quarter" idx="11"/>
          </p:nvPr>
        </p:nvSpPr>
        <p:spPr/>
        <p:txBody>
          <a:bodyPr>
            <a:normAutofit lnSpcReduction="10000"/>
          </a:bodyPr>
          <a:lstStyle/>
          <a:p>
            <a:r>
              <a:rPr lang="en-US" dirty="0" err="1"/>
              <a:t>Hsc</a:t>
            </a:r>
            <a:r>
              <a:rPr lang="en-US" dirty="0"/>
              <a:t> student financial aid</a:t>
            </a:r>
          </a:p>
        </p:txBody>
      </p:sp>
      <p:pic>
        <p:nvPicPr>
          <p:cNvPr id="6" name="Picture 5">
            <a:extLst>
              <a:ext uri="{FF2B5EF4-FFF2-40B4-BE49-F238E27FC236}">
                <a16:creationId xmlns:a16="http://schemas.microsoft.com/office/drawing/2014/main" id="{7B894682-374B-452B-BF54-0B079D54929D}"/>
              </a:ext>
            </a:extLst>
          </p:cNvPr>
          <p:cNvPicPr>
            <a:picLocks noChangeAspect="1"/>
          </p:cNvPicPr>
          <p:nvPr/>
        </p:nvPicPr>
        <p:blipFill>
          <a:blip r:embed="rId3"/>
          <a:stretch>
            <a:fillRect/>
          </a:stretch>
        </p:blipFill>
        <p:spPr>
          <a:xfrm>
            <a:off x="247910" y="2267712"/>
            <a:ext cx="2819400" cy="2505075"/>
          </a:xfrm>
          <a:prstGeom prst="rect">
            <a:avLst/>
          </a:prstGeom>
        </p:spPr>
      </p:pic>
      <p:pic>
        <p:nvPicPr>
          <p:cNvPr id="7" name="Picture 6">
            <a:extLst>
              <a:ext uri="{FF2B5EF4-FFF2-40B4-BE49-F238E27FC236}">
                <a16:creationId xmlns:a16="http://schemas.microsoft.com/office/drawing/2014/main" id="{437FF66F-61DB-4A15-B285-132EF0CEEBCB}"/>
              </a:ext>
            </a:extLst>
          </p:cNvPr>
          <p:cNvPicPr>
            <a:picLocks noChangeAspect="1"/>
          </p:cNvPicPr>
          <p:nvPr/>
        </p:nvPicPr>
        <p:blipFill>
          <a:blip r:embed="rId4"/>
          <a:stretch>
            <a:fillRect/>
          </a:stretch>
        </p:blipFill>
        <p:spPr>
          <a:xfrm>
            <a:off x="3175197" y="2123467"/>
            <a:ext cx="6492430" cy="3275402"/>
          </a:xfrm>
          <a:prstGeom prst="rect">
            <a:avLst/>
          </a:prstGeom>
        </p:spPr>
      </p:pic>
      <p:sp>
        <p:nvSpPr>
          <p:cNvPr id="8" name="Rectangle 7">
            <a:extLst>
              <a:ext uri="{FF2B5EF4-FFF2-40B4-BE49-F238E27FC236}">
                <a16:creationId xmlns:a16="http://schemas.microsoft.com/office/drawing/2014/main" id="{FF9B547D-7E41-4123-8285-E6B401B18EC7}"/>
              </a:ext>
            </a:extLst>
          </p:cNvPr>
          <p:cNvSpPr/>
          <p:nvPr/>
        </p:nvSpPr>
        <p:spPr>
          <a:xfrm>
            <a:off x="3255264" y="2667894"/>
            <a:ext cx="475488" cy="221610"/>
          </a:xfrm>
          <a:prstGeom prst="rect">
            <a:avLst/>
          </a:prstGeom>
          <a:no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CB7DBA86-A8E9-403C-BBD2-C50FEC63DDCD}"/>
              </a:ext>
            </a:extLst>
          </p:cNvPr>
          <p:cNvCxnSpPr/>
          <p:nvPr/>
        </p:nvCxnSpPr>
        <p:spPr>
          <a:xfrm flipV="1">
            <a:off x="2763812" y="2889504"/>
            <a:ext cx="411385" cy="53949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1413A1ED-5325-4EBB-956A-DDB763DF89DE}"/>
              </a:ext>
            </a:extLst>
          </p:cNvPr>
          <p:cNvSpPr/>
          <p:nvPr/>
        </p:nvSpPr>
        <p:spPr>
          <a:xfrm>
            <a:off x="7991856" y="3289686"/>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9D78F1E-821D-4188-A36A-22DE0BA9DB8C}"/>
              </a:ext>
            </a:extLst>
          </p:cNvPr>
          <p:cNvSpPr/>
          <p:nvPr/>
        </p:nvSpPr>
        <p:spPr>
          <a:xfrm>
            <a:off x="7883969" y="3691511"/>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0B9D5DD-AE0F-4ED2-9737-9CD331368D12}"/>
              </a:ext>
            </a:extLst>
          </p:cNvPr>
          <p:cNvSpPr/>
          <p:nvPr/>
        </p:nvSpPr>
        <p:spPr>
          <a:xfrm>
            <a:off x="7937913" y="4004402"/>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CF6FF2E-75E4-457F-A8F4-36CFC2745B90}"/>
              </a:ext>
            </a:extLst>
          </p:cNvPr>
          <p:cNvSpPr/>
          <p:nvPr/>
        </p:nvSpPr>
        <p:spPr>
          <a:xfrm>
            <a:off x="7937913" y="4413007"/>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B76A162-1A4C-4422-A869-EAE7ABC190BC}"/>
              </a:ext>
            </a:extLst>
          </p:cNvPr>
          <p:cNvSpPr/>
          <p:nvPr/>
        </p:nvSpPr>
        <p:spPr>
          <a:xfrm>
            <a:off x="7883969" y="4833150"/>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1AC2A7-A786-4E41-B8EE-637087E1F1C0}"/>
              </a:ext>
            </a:extLst>
          </p:cNvPr>
          <p:cNvSpPr/>
          <p:nvPr/>
        </p:nvSpPr>
        <p:spPr>
          <a:xfrm>
            <a:off x="7937913" y="5141975"/>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4419075-0317-43D5-8F6B-D46B6EE416D1}"/>
              </a:ext>
            </a:extLst>
          </p:cNvPr>
          <p:cNvSpPr/>
          <p:nvPr/>
        </p:nvSpPr>
        <p:spPr>
          <a:xfrm>
            <a:off x="3255264" y="3589217"/>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20278B2-8BEE-4AD7-BC0E-ED8FA1CB4092}"/>
              </a:ext>
            </a:extLst>
          </p:cNvPr>
          <p:cNvSpPr/>
          <p:nvPr/>
        </p:nvSpPr>
        <p:spPr>
          <a:xfrm>
            <a:off x="3283084" y="3187891"/>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8FC6A1D2-E4C4-4E28-ADB7-5BC0B8BAA15D}"/>
              </a:ext>
            </a:extLst>
          </p:cNvPr>
          <p:cNvSpPr/>
          <p:nvPr/>
        </p:nvSpPr>
        <p:spPr>
          <a:xfrm>
            <a:off x="4318674" y="3973500"/>
            <a:ext cx="891829" cy="1255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719882B-FC96-418C-AB2F-0FEDCEFA9B1D}"/>
              </a:ext>
            </a:extLst>
          </p:cNvPr>
          <p:cNvSpPr/>
          <p:nvPr/>
        </p:nvSpPr>
        <p:spPr>
          <a:xfrm>
            <a:off x="4463172" y="4380015"/>
            <a:ext cx="891829" cy="1255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4543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CE2DE-2223-4619-BB44-C5A6717626B9}"/>
              </a:ext>
            </a:extLst>
          </p:cNvPr>
          <p:cNvSpPr>
            <a:spLocks noGrp="1"/>
          </p:cNvSpPr>
          <p:nvPr>
            <p:ph type="title"/>
          </p:nvPr>
        </p:nvSpPr>
        <p:spPr>
          <a:xfrm>
            <a:off x="1118282" y="432285"/>
            <a:ext cx="9223917" cy="845591"/>
          </a:xfrm>
        </p:spPr>
        <p:txBody>
          <a:bodyPr/>
          <a:lstStyle/>
          <a:p>
            <a:r>
              <a:rPr lang="en-US" dirty="0"/>
              <a:t>Accepting Financial Aid Awards</a:t>
            </a:r>
          </a:p>
        </p:txBody>
      </p:sp>
      <p:sp>
        <p:nvSpPr>
          <p:cNvPr id="4" name="Content Placeholder 3">
            <a:extLst>
              <a:ext uri="{FF2B5EF4-FFF2-40B4-BE49-F238E27FC236}">
                <a16:creationId xmlns:a16="http://schemas.microsoft.com/office/drawing/2014/main" id="{602A0E48-72FF-4DAF-B61B-514607BB35B2}"/>
              </a:ext>
            </a:extLst>
          </p:cNvPr>
          <p:cNvSpPr>
            <a:spLocks noGrp="1"/>
          </p:cNvSpPr>
          <p:nvPr>
            <p:ph sz="half" idx="2"/>
          </p:nvPr>
        </p:nvSpPr>
        <p:spPr>
          <a:xfrm>
            <a:off x="247910" y="1277875"/>
            <a:ext cx="11675866" cy="1725980"/>
          </a:xfrm>
          <a:solidFill>
            <a:schemeClr val="bg1"/>
          </a:solidFill>
          <a:ln>
            <a:solidFill>
              <a:schemeClr val="bg1"/>
            </a:solidFill>
          </a:ln>
        </p:spPr>
        <p:txBody>
          <a:bodyPr>
            <a:normAutofit fontScale="92500" lnSpcReduction="20000"/>
          </a:bodyPr>
          <a:lstStyle/>
          <a:p>
            <a:r>
              <a:rPr lang="en-US" sz="2000" dirty="0"/>
              <a:t>If you choose to accept an award, the checkbox under the Reduce column will be made available. You can click this, and it will then allow you to edit the amount you wish to borrow. Click Submit when done.</a:t>
            </a:r>
          </a:p>
          <a:p>
            <a:endParaRPr lang="en-US" sz="2000" dirty="0"/>
          </a:p>
          <a:p>
            <a:endParaRPr lang="en-US" sz="2000" dirty="0"/>
          </a:p>
          <a:p>
            <a:r>
              <a:rPr lang="en-US" sz="2000" dirty="0"/>
              <a:t> Please note that the amount you select is </a:t>
            </a:r>
            <a:r>
              <a:rPr lang="en-US" sz="2000" i="1" dirty="0"/>
              <a:t>per aid year</a:t>
            </a:r>
            <a:r>
              <a:rPr lang="en-US" sz="2000" dirty="0"/>
              <a:t> and will not be disbursed all at once. Depending on your enrollment, aid is disbursed in the following:</a:t>
            </a:r>
          </a:p>
          <a:p>
            <a:endParaRPr lang="en-US" sz="2000" dirty="0"/>
          </a:p>
        </p:txBody>
      </p:sp>
      <p:sp>
        <p:nvSpPr>
          <p:cNvPr id="5" name="Text Placeholder 4">
            <a:extLst>
              <a:ext uri="{FF2B5EF4-FFF2-40B4-BE49-F238E27FC236}">
                <a16:creationId xmlns:a16="http://schemas.microsoft.com/office/drawing/2014/main" id="{A017AEE3-3CC6-4F32-9380-203AF54437B8}"/>
              </a:ext>
            </a:extLst>
          </p:cNvPr>
          <p:cNvSpPr>
            <a:spLocks noGrp="1"/>
          </p:cNvSpPr>
          <p:nvPr>
            <p:ph type="body" sz="quarter" idx="11"/>
          </p:nvPr>
        </p:nvSpPr>
        <p:spPr/>
        <p:txBody>
          <a:bodyPr>
            <a:normAutofit lnSpcReduction="10000"/>
          </a:bodyPr>
          <a:lstStyle/>
          <a:p>
            <a:r>
              <a:rPr lang="en-US" dirty="0" err="1"/>
              <a:t>Hsc</a:t>
            </a:r>
            <a:r>
              <a:rPr lang="en-US" dirty="0"/>
              <a:t> student financial aid</a:t>
            </a:r>
          </a:p>
        </p:txBody>
      </p:sp>
      <p:sp>
        <p:nvSpPr>
          <p:cNvPr id="16" name="Rectangle 15">
            <a:extLst>
              <a:ext uri="{FF2B5EF4-FFF2-40B4-BE49-F238E27FC236}">
                <a16:creationId xmlns:a16="http://schemas.microsoft.com/office/drawing/2014/main" id="{371AC2A7-A786-4E41-B8EE-637087E1F1C0}"/>
              </a:ext>
            </a:extLst>
          </p:cNvPr>
          <p:cNvSpPr/>
          <p:nvPr/>
        </p:nvSpPr>
        <p:spPr>
          <a:xfrm>
            <a:off x="7937913" y="5141975"/>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8D576D7C-B15E-4ECE-A582-5A7C25F9AD1A}"/>
              </a:ext>
            </a:extLst>
          </p:cNvPr>
          <p:cNvPicPr>
            <a:picLocks noChangeAspect="1"/>
          </p:cNvPicPr>
          <p:nvPr/>
        </p:nvPicPr>
        <p:blipFill>
          <a:blip r:embed="rId2"/>
          <a:stretch>
            <a:fillRect/>
          </a:stretch>
        </p:blipFill>
        <p:spPr>
          <a:xfrm>
            <a:off x="3871260" y="3543135"/>
            <a:ext cx="8134920" cy="972396"/>
          </a:xfrm>
          <a:prstGeom prst="rect">
            <a:avLst/>
          </a:prstGeom>
        </p:spPr>
      </p:pic>
      <p:sp>
        <p:nvSpPr>
          <p:cNvPr id="13" name="Rectangle 12">
            <a:extLst>
              <a:ext uri="{FF2B5EF4-FFF2-40B4-BE49-F238E27FC236}">
                <a16:creationId xmlns:a16="http://schemas.microsoft.com/office/drawing/2014/main" id="{D0B9D5DD-AE0F-4ED2-9737-9CD331368D12}"/>
              </a:ext>
            </a:extLst>
          </p:cNvPr>
          <p:cNvSpPr/>
          <p:nvPr/>
        </p:nvSpPr>
        <p:spPr>
          <a:xfrm>
            <a:off x="8931824" y="2718310"/>
            <a:ext cx="2406735" cy="2443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0029562-F977-4600-A75E-4C79A7EAC87C}"/>
              </a:ext>
            </a:extLst>
          </p:cNvPr>
          <p:cNvSpPr/>
          <p:nvPr/>
        </p:nvSpPr>
        <p:spPr>
          <a:xfrm>
            <a:off x="8829742" y="4307334"/>
            <a:ext cx="835152" cy="2786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61017FC7-8B03-4F9A-9EFA-319ED5055EEC}"/>
              </a:ext>
            </a:extLst>
          </p:cNvPr>
          <p:cNvPicPr>
            <a:picLocks noChangeAspect="1"/>
          </p:cNvPicPr>
          <p:nvPr/>
        </p:nvPicPr>
        <p:blipFill>
          <a:blip r:embed="rId3"/>
          <a:stretch>
            <a:fillRect/>
          </a:stretch>
        </p:blipFill>
        <p:spPr>
          <a:xfrm>
            <a:off x="3871260" y="3161360"/>
            <a:ext cx="8072830" cy="274320"/>
          </a:xfrm>
          <a:prstGeom prst="rect">
            <a:avLst/>
          </a:prstGeom>
        </p:spPr>
      </p:pic>
      <p:sp>
        <p:nvSpPr>
          <p:cNvPr id="25" name="TextBox 24">
            <a:extLst>
              <a:ext uri="{FF2B5EF4-FFF2-40B4-BE49-F238E27FC236}">
                <a16:creationId xmlns:a16="http://schemas.microsoft.com/office/drawing/2014/main" id="{21CCC8F8-AC01-45C2-932B-C6C54068D5A3}"/>
              </a:ext>
            </a:extLst>
          </p:cNvPr>
          <p:cNvSpPr txBox="1"/>
          <p:nvPr/>
        </p:nvSpPr>
        <p:spPr>
          <a:xfrm>
            <a:off x="268224" y="2946872"/>
            <a:ext cx="4122830" cy="3693319"/>
          </a:xfrm>
          <a:prstGeom prst="rect">
            <a:avLst/>
          </a:prstGeom>
          <a:noFill/>
        </p:spPr>
        <p:txBody>
          <a:bodyPr wrap="square" rtlCol="0">
            <a:spAutoFit/>
          </a:bodyPr>
          <a:lstStyle/>
          <a:p>
            <a:r>
              <a:rPr lang="en-US" u="sng" dirty="0">
                <a:latin typeface="Arboria Light" panose="02000000000000000000" charset="0"/>
              </a:rPr>
              <a:t>Summer/Fall/Spring</a:t>
            </a:r>
          </a:p>
          <a:p>
            <a:r>
              <a:rPr lang="en-US" dirty="0">
                <a:latin typeface="Arboria Light" panose="02000000000000000000" charset="0"/>
              </a:rPr>
              <a:t>33% of the total loan amount for Summer</a:t>
            </a:r>
          </a:p>
          <a:p>
            <a:r>
              <a:rPr lang="en-US" dirty="0">
                <a:latin typeface="Arboria Light" panose="02000000000000000000" charset="0"/>
              </a:rPr>
              <a:t>33% for Fall</a:t>
            </a:r>
          </a:p>
          <a:p>
            <a:r>
              <a:rPr lang="en-US" dirty="0">
                <a:latin typeface="Arboria Light" panose="02000000000000000000" charset="0"/>
              </a:rPr>
              <a:t>34% for Spring</a:t>
            </a:r>
          </a:p>
          <a:p>
            <a:r>
              <a:rPr lang="en-US" dirty="0">
                <a:latin typeface="Arboria Light" panose="02000000000000000000" charset="0"/>
              </a:rPr>
              <a:t>Total: 100%</a:t>
            </a:r>
          </a:p>
          <a:p>
            <a:endParaRPr lang="en-US" dirty="0">
              <a:latin typeface="Arboria Light" panose="02000000000000000000" charset="0"/>
            </a:endParaRPr>
          </a:p>
          <a:p>
            <a:r>
              <a:rPr lang="en-US" u="sng" dirty="0">
                <a:latin typeface="Arboria Light" panose="02000000000000000000" charset="0"/>
              </a:rPr>
              <a:t>Fall/Spring Only</a:t>
            </a:r>
          </a:p>
          <a:p>
            <a:r>
              <a:rPr lang="en-US" dirty="0">
                <a:latin typeface="Arboria Light" panose="02000000000000000000" charset="0"/>
              </a:rPr>
              <a:t>50% of the total loan amount for Fall</a:t>
            </a:r>
          </a:p>
          <a:p>
            <a:r>
              <a:rPr lang="en-US" dirty="0">
                <a:latin typeface="Arboria Light" panose="02000000000000000000" charset="0"/>
              </a:rPr>
              <a:t>50% for Spring</a:t>
            </a:r>
          </a:p>
          <a:p>
            <a:r>
              <a:rPr lang="en-US" dirty="0">
                <a:latin typeface="Arboria Light" panose="02000000000000000000" charset="0"/>
              </a:rPr>
              <a:t>Total: 100%</a:t>
            </a:r>
          </a:p>
          <a:p>
            <a:endParaRPr lang="en-US" dirty="0"/>
          </a:p>
          <a:p>
            <a:endParaRPr lang="en-US" dirty="0"/>
          </a:p>
        </p:txBody>
      </p:sp>
      <p:sp>
        <p:nvSpPr>
          <p:cNvPr id="26" name="TextBox 25">
            <a:extLst>
              <a:ext uri="{FF2B5EF4-FFF2-40B4-BE49-F238E27FC236}">
                <a16:creationId xmlns:a16="http://schemas.microsoft.com/office/drawing/2014/main" id="{CCA839FC-4CD1-472D-ADA2-B72AC4E127BA}"/>
              </a:ext>
            </a:extLst>
          </p:cNvPr>
          <p:cNvSpPr txBox="1"/>
          <p:nvPr/>
        </p:nvSpPr>
        <p:spPr>
          <a:xfrm>
            <a:off x="5267980" y="4501145"/>
            <a:ext cx="6655796" cy="584775"/>
          </a:xfrm>
          <a:prstGeom prst="rect">
            <a:avLst/>
          </a:prstGeom>
          <a:noFill/>
        </p:spPr>
        <p:txBody>
          <a:bodyPr wrap="none" rtlCol="0">
            <a:spAutoFit/>
          </a:bodyPr>
          <a:lstStyle/>
          <a:p>
            <a:r>
              <a:rPr lang="en-US" sz="1400" i="1" dirty="0">
                <a:latin typeface="Arboria Light" panose="02000000000000000000" charset="0"/>
              </a:rPr>
              <a:t>*Totals listed above will vary based on student information and cost of attendance</a:t>
            </a:r>
          </a:p>
          <a:p>
            <a:endParaRPr lang="en-US" dirty="0"/>
          </a:p>
        </p:txBody>
      </p:sp>
    </p:spTree>
    <p:extLst>
      <p:ext uri="{BB962C8B-B14F-4D97-AF65-F5344CB8AC3E}">
        <p14:creationId xmlns:p14="http://schemas.microsoft.com/office/powerpoint/2010/main" val="4086980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CE2DE-2223-4619-BB44-C5A6717626B9}"/>
              </a:ext>
            </a:extLst>
          </p:cNvPr>
          <p:cNvSpPr>
            <a:spLocks noGrp="1"/>
          </p:cNvSpPr>
          <p:nvPr>
            <p:ph type="title"/>
          </p:nvPr>
        </p:nvSpPr>
        <p:spPr>
          <a:xfrm>
            <a:off x="1118282" y="432285"/>
            <a:ext cx="9223917" cy="845591"/>
          </a:xfrm>
        </p:spPr>
        <p:txBody>
          <a:bodyPr/>
          <a:lstStyle/>
          <a:p>
            <a:r>
              <a:rPr lang="en-US" dirty="0"/>
              <a:t>Accepting Financial Aid Awards</a:t>
            </a:r>
          </a:p>
        </p:txBody>
      </p:sp>
      <p:sp>
        <p:nvSpPr>
          <p:cNvPr id="4" name="Content Placeholder 3">
            <a:extLst>
              <a:ext uri="{FF2B5EF4-FFF2-40B4-BE49-F238E27FC236}">
                <a16:creationId xmlns:a16="http://schemas.microsoft.com/office/drawing/2014/main" id="{602A0E48-72FF-4DAF-B61B-514607BB35B2}"/>
              </a:ext>
            </a:extLst>
          </p:cNvPr>
          <p:cNvSpPr>
            <a:spLocks noGrp="1"/>
          </p:cNvSpPr>
          <p:nvPr>
            <p:ph sz="half" idx="2"/>
          </p:nvPr>
        </p:nvSpPr>
        <p:spPr>
          <a:xfrm>
            <a:off x="258067" y="1155703"/>
            <a:ext cx="11675866" cy="1684781"/>
          </a:xfrm>
          <a:solidFill>
            <a:schemeClr val="bg1"/>
          </a:solidFill>
          <a:ln>
            <a:solidFill>
              <a:schemeClr val="bg1"/>
            </a:solidFill>
          </a:ln>
        </p:spPr>
        <p:txBody>
          <a:bodyPr>
            <a:normAutofit lnSpcReduction="10000"/>
          </a:bodyPr>
          <a:lstStyle/>
          <a:p>
            <a:r>
              <a:rPr lang="en-US" sz="2000" dirty="0"/>
              <a:t>You may wish to accept or decline the full amount of all of the awards offered to you at once. If so, you can do this by clicking on “edit” and then “actions”. This will change the decision of all of the awards </a:t>
            </a:r>
            <a:r>
              <a:rPr lang="en-US" sz="2000" i="1" dirty="0"/>
              <a:t>except  </a:t>
            </a:r>
            <a:r>
              <a:rPr lang="en-US" sz="2000" dirty="0"/>
              <a:t>the Additional Loan Funds (see more on the</a:t>
            </a:r>
            <a:r>
              <a:rPr lang="en-US" sz="2000" dirty="0">
                <a:hlinkClick r:id="rId2" action="ppaction://hlinksldjump"/>
              </a:rPr>
              <a:t> next slide</a:t>
            </a:r>
            <a:r>
              <a:rPr lang="en-US" sz="2000" dirty="0"/>
              <a:t>). </a:t>
            </a:r>
          </a:p>
          <a:p>
            <a:r>
              <a:rPr lang="en-US" sz="2000" dirty="0"/>
              <a:t>If you choose to accept all, the reduce box will again be highlighted and you can change the accepted amount of aid on the right hand side of the screen. Click Submit at the top when you’ve made your selections.</a:t>
            </a:r>
          </a:p>
          <a:p>
            <a:endParaRPr lang="en-US" sz="2000" dirty="0"/>
          </a:p>
        </p:txBody>
      </p:sp>
      <p:sp>
        <p:nvSpPr>
          <p:cNvPr id="5" name="Text Placeholder 4">
            <a:extLst>
              <a:ext uri="{FF2B5EF4-FFF2-40B4-BE49-F238E27FC236}">
                <a16:creationId xmlns:a16="http://schemas.microsoft.com/office/drawing/2014/main" id="{A017AEE3-3CC6-4F32-9380-203AF54437B8}"/>
              </a:ext>
            </a:extLst>
          </p:cNvPr>
          <p:cNvSpPr>
            <a:spLocks noGrp="1"/>
          </p:cNvSpPr>
          <p:nvPr>
            <p:ph type="body" sz="quarter" idx="11"/>
          </p:nvPr>
        </p:nvSpPr>
        <p:spPr/>
        <p:txBody>
          <a:bodyPr>
            <a:normAutofit lnSpcReduction="10000"/>
          </a:bodyPr>
          <a:lstStyle/>
          <a:p>
            <a:r>
              <a:rPr lang="en-US" dirty="0" err="1"/>
              <a:t>Hsc</a:t>
            </a:r>
            <a:r>
              <a:rPr lang="en-US" dirty="0"/>
              <a:t> student financial aid</a:t>
            </a:r>
          </a:p>
        </p:txBody>
      </p:sp>
      <p:sp>
        <p:nvSpPr>
          <p:cNvPr id="16" name="Rectangle 15">
            <a:extLst>
              <a:ext uri="{FF2B5EF4-FFF2-40B4-BE49-F238E27FC236}">
                <a16:creationId xmlns:a16="http://schemas.microsoft.com/office/drawing/2014/main" id="{371AC2A7-A786-4E41-B8EE-637087E1F1C0}"/>
              </a:ext>
            </a:extLst>
          </p:cNvPr>
          <p:cNvSpPr/>
          <p:nvPr/>
        </p:nvSpPr>
        <p:spPr>
          <a:xfrm>
            <a:off x="7937913" y="5141975"/>
            <a:ext cx="1783658" cy="139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0B9D5DD-AE0F-4ED2-9737-9CD331368D12}"/>
              </a:ext>
            </a:extLst>
          </p:cNvPr>
          <p:cNvSpPr/>
          <p:nvPr/>
        </p:nvSpPr>
        <p:spPr>
          <a:xfrm>
            <a:off x="8931824" y="2718310"/>
            <a:ext cx="2406735" cy="2443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0029562-F977-4600-A75E-4C79A7EAC87C}"/>
              </a:ext>
            </a:extLst>
          </p:cNvPr>
          <p:cNvSpPr/>
          <p:nvPr/>
        </p:nvSpPr>
        <p:spPr>
          <a:xfrm>
            <a:off x="8829742" y="4307334"/>
            <a:ext cx="835152" cy="2786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41345D3-F93B-4B67-A674-B454C4CF9009}"/>
              </a:ext>
            </a:extLst>
          </p:cNvPr>
          <p:cNvPicPr>
            <a:picLocks noChangeAspect="1"/>
          </p:cNvPicPr>
          <p:nvPr/>
        </p:nvPicPr>
        <p:blipFill>
          <a:blip r:embed="rId3"/>
          <a:stretch>
            <a:fillRect/>
          </a:stretch>
        </p:blipFill>
        <p:spPr>
          <a:xfrm>
            <a:off x="3154677" y="2814405"/>
            <a:ext cx="5151126" cy="3205395"/>
          </a:xfrm>
          <a:prstGeom prst="rect">
            <a:avLst/>
          </a:prstGeom>
        </p:spPr>
      </p:pic>
    </p:spTree>
    <p:extLst>
      <p:ext uri="{BB962C8B-B14F-4D97-AF65-F5344CB8AC3E}">
        <p14:creationId xmlns:p14="http://schemas.microsoft.com/office/powerpoint/2010/main" val="4039137294"/>
      </p:ext>
    </p:extLst>
  </p:cSld>
  <p:clrMapOvr>
    <a:masterClrMapping/>
  </p:clrMapOvr>
</p:sld>
</file>

<file path=ppt/theme/theme1.xml><?xml version="1.0" encoding="utf-8"?>
<a:theme xmlns:a="http://schemas.openxmlformats.org/drawingml/2006/main" name="HSC Orientation | White">
  <a:themeElements>
    <a:clrScheme name="Custom 1">
      <a:dk1>
        <a:srgbClr val="000000"/>
      </a:dk1>
      <a:lt1>
        <a:srgbClr val="FFFFFF"/>
      </a:lt1>
      <a:dk2>
        <a:srgbClr val="831617"/>
      </a:dk2>
      <a:lt2>
        <a:srgbClr val="FFFFFF"/>
      </a:lt2>
      <a:accent1>
        <a:srgbClr val="831617"/>
      </a:accent1>
      <a:accent2>
        <a:srgbClr val="4E0002"/>
      </a:accent2>
      <a:accent3>
        <a:srgbClr val="BCDCEB"/>
      </a:accent3>
      <a:accent4>
        <a:srgbClr val="8CA57D"/>
      </a:accent4>
      <a:accent5>
        <a:srgbClr val="BEB3A5"/>
      </a:accent5>
      <a:accent6>
        <a:srgbClr val="323232"/>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SC Orientation" id="{6718147D-7C4F-3549-8ACF-27DF4F43F72B}" vid="{A0C579FC-88F2-EC49-9AB9-4C50EBEBBFB5}"/>
    </a:ext>
  </a:extLst>
</a:theme>
</file>

<file path=ppt/theme/theme2.xml><?xml version="1.0" encoding="utf-8"?>
<a:theme xmlns:a="http://schemas.openxmlformats.org/drawingml/2006/main" name="HSC Orientation | Crimson">
  <a:themeElements>
    <a:clrScheme name="Custom 1">
      <a:dk1>
        <a:srgbClr val="000000"/>
      </a:dk1>
      <a:lt1>
        <a:srgbClr val="FFFFFF"/>
      </a:lt1>
      <a:dk2>
        <a:srgbClr val="831617"/>
      </a:dk2>
      <a:lt2>
        <a:srgbClr val="FFFFFF"/>
      </a:lt2>
      <a:accent1>
        <a:srgbClr val="831617"/>
      </a:accent1>
      <a:accent2>
        <a:srgbClr val="4E0002"/>
      </a:accent2>
      <a:accent3>
        <a:srgbClr val="BCDCEB"/>
      </a:accent3>
      <a:accent4>
        <a:srgbClr val="8CA57D"/>
      </a:accent4>
      <a:accent5>
        <a:srgbClr val="BEB3A5"/>
      </a:accent5>
      <a:accent6>
        <a:srgbClr val="323232"/>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SC Orientation" id="{6718147D-7C4F-3549-8ACF-27DF4F43F72B}" vid="{45C19339-16C1-3740-9690-C787D5FB2C98}"/>
    </a:ext>
  </a:extLst>
</a:theme>
</file>

<file path=ppt/theme/theme3.xml><?xml version="1.0" encoding="utf-8"?>
<a:theme xmlns:a="http://schemas.openxmlformats.org/drawingml/2006/main" name="HSC Orientation | Dark Gray">
  <a:themeElements>
    <a:clrScheme name="Custom 1">
      <a:dk1>
        <a:srgbClr val="000000"/>
      </a:dk1>
      <a:lt1>
        <a:srgbClr val="FFFFFF"/>
      </a:lt1>
      <a:dk2>
        <a:srgbClr val="831617"/>
      </a:dk2>
      <a:lt2>
        <a:srgbClr val="FFFFFF"/>
      </a:lt2>
      <a:accent1>
        <a:srgbClr val="831617"/>
      </a:accent1>
      <a:accent2>
        <a:srgbClr val="4E0002"/>
      </a:accent2>
      <a:accent3>
        <a:srgbClr val="BCDCEB"/>
      </a:accent3>
      <a:accent4>
        <a:srgbClr val="8CA57D"/>
      </a:accent4>
      <a:accent5>
        <a:srgbClr val="BEB3A5"/>
      </a:accent5>
      <a:accent6>
        <a:srgbClr val="323232"/>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SC Orientation" id="{6718147D-7C4F-3549-8ACF-27DF4F43F72B}" vid="{0CAEE684-7279-B34F-B676-D8510870DF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 Template</Template>
  <TotalTime>293</TotalTime>
  <Words>1195</Words>
  <Application>Microsoft Office PowerPoint</Application>
  <PresentationFormat>Widescreen</PresentationFormat>
  <Paragraphs>104</Paragraphs>
  <Slides>12</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12</vt:i4>
      </vt:variant>
    </vt:vector>
  </HeadingPairs>
  <TitlesOfParts>
    <vt:vector size="19" baseType="lpstr">
      <vt:lpstr>Arial</vt:lpstr>
      <vt:lpstr>Arboria Black</vt:lpstr>
      <vt:lpstr>Calibri</vt:lpstr>
      <vt:lpstr>Arboria Light</vt:lpstr>
      <vt:lpstr>HSC Orientation | White</vt:lpstr>
      <vt:lpstr>HSC Orientation | Crimson</vt:lpstr>
      <vt:lpstr>HSC Orientation | Dark Gray</vt:lpstr>
      <vt:lpstr>Self-Service How To Guide</vt:lpstr>
      <vt:lpstr>Self-service: getting started</vt:lpstr>
      <vt:lpstr>Self-service: getting started</vt:lpstr>
      <vt:lpstr>Self-service: getting started</vt:lpstr>
      <vt:lpstr>Self-Service: Navigate the Basics</vt:lpstr>
      <vt:lpstr>Self-Service: Navigate the Basics</vt:lpstr>
      <vt:lpstr>Accepting Financial Aid Awards</vt:lpstr>
      <vt:lpstr>Accepting Financial Aid Awards</vt:lpstr>
      <vt:lpstr>Accepting Financial Aid Awards</vt:lpstr>
      <vt:lpstr>Accepting Financial Aid Awards</vt:lpstr>
      <vt:lpstr>Self-Service: Need summary &amp; Cost of Attendance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top 10 things to know about</dc:title>
  <dc:creator>Wren, Brea E (HSC)</dc:creator>
  <cp:lastModifiedBy>Harris, Stacey D.  (HSC)</cp:lastModifiedBy>
  <cp:revision>24</cp:revision>
  <dcterms:created xsi:type="dcterms:W3CDTF">2023-09-06T13:20:36Z</dcterms:created>
  <dcterms:modified xsi:type="dcterms:W3CDTF">2026-05-06T13:28:39Z</dcterms:modified>
</cp:coreProperties>
</file>